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9"/>
  </p:notesMasterIdLst>
  <p:handoutMasterIdLst>
    <p:handoutMasterId r:id="rId10"/>
  </p:handoutMasterIdLst>
  <p:sldIdLst>
    <p:sldId id="256" r:id="rId2"/>
    <p:sldId id="262" r:id="rId3"/>
    <p:sldId id="260" r:id="rId4"/>
    <p:sldId id="261" r:id="rId5"/>
    <p:sldId id="263" r:id="rId6"/>
    <p:sldId id="265" r:id="rId7"/>
    <p:sldId id="258" r:id="rId8"/>
  </p:sldIdLst>
  <p:sldSz cx="9144000" cy="6858000" type="screen4x3"/>
  <p:notesSz cx="6858000" cy="9144000"/>
  <p:defaultTex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19406B"/>
    <a:srgbClr val="5D7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176" autoAdjust="0"/>
  </p:normalViewPr>
  <p:slideViewPr>
    <p:cSldViewPr snapToObjects="1">
      <p:cViewPr>
        <p:scale>
          <a:sx n="80" d="100"/>
          <a:sy n="80" d="100"/>
        </p:scale>
        <p:origin x="-2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97707673-6E40-497B-AA0F-6CEBE71B5A46}" type="datetimeFigureOut">
              <a:rPr lang="de-DE"/>
              <a:pPr>
                <a:defRPr/>
              </a:pPr>
              <a:t>17.01.2014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7DC27ED7-8528-4E2F-A394-9AB2F7418D0F}" type="slidenum">
              <a:rPr lang="de-DE"/>
              <a:pPr>
                <a:defRPr/>
              </a:pPr>
              <a:t>‹Nr.›</a:t>
            </a:fld>
            <a:endParaRPr lang="de-DE"/>
          </a:p>
        </p:txBody>
      </p:sp>
    </p:spTree>
    <p:extLst>
      <p:ext uri="{BB962C8B-B14F-4D97-AF65-F5344CB8AC3E}">
        <p14:creationId xmlns:p14="http://schemas.microsoft.com/office/powerpoint/2010/main" val="37799264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1DD8B807-9469-47B7-A1EB-021DCF90EF8D}" type="datetimeFigureOut">
              <a:rPr lang="de-DE"/>
              <a:pPr>
                <a:defRPr/>
              </a:pPr>
              <a:t>17.01.2014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de-DE" noProof="0" smtClean="0"/>
              <a:t>Mastertextformat bearbeiten</a:t>
            </a:r>
          </a:p>
          <a:p>
            <a:pPr lvl="0"/>
            <a:r>
              <a:rPr lang="de-DE" noProof="0" smtClean="0"/>
              <a:t>Zweite Ebene</a:t>
            </a:r>
          </a:p>
          <a:p>
            <a:pPr lvl="0"/>
            <a:r>
              <a:rPr lang="de-DE" noProof="0" smtClean="0"/>
              <a:t>Dritte Ebene</a:t>
            </a:r>
          </a:p>
          <a:p>
            <a:pPr lvl="0"/>
            <a:r>
              <a:rPr lang="de-DE" noProof="0" smtClean="0"/>
              <a:t>Vierte Ebene</a:t>
            </a:r>
          </a:p>
          <a:p>
            <a:pPr lvl="0"/>
            <a:r>
              <a:rPr lang="de-DE" noProof="0" smtClean="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0EB8EA40-05CF-4157-BD17-201EEFD71389}" type="slidenum">
              <a:rPr lang="de-DE"/>
              <a:pPr>
                <a:defRPr/>
              </a:pPr>
              <a:t>‹Nr.›</a:t>
            </a:fld>
            <a:endParaRPr lang="de-DE"/>
          </a:p>
        </p:txBody>
      </p:sp>
    </p:spTree>
    <p:extLst>
      <p:ext uri="{BB962C8B-B14F-4D97-AF65-F5344CB8AC3E}">
        <p14:creationId xmlns:p14="http://schemas.microsoft.com/office/powerpoint/2010/main" val="200366994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1143000" indent="-228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600200" indent="-228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2057400" indent="-228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4" name="Bild 21" descr="Eule_ppt.png"/>
          <p:cNvPicPr>
            <a:picLocks noChangeAspect="1"/>
          </p:cNvPicPr>
          <p:nvPr userDrawn="1"/>
        </p:nvPicPr>
        <p:blipFill>
          <a:blip r:embed="rId2">
            <a:clrChange>
              <a:clrFrom>
                <a:srgbClr val="FFFFFF"/>
              </a:clrFrom>
              <a:clrTo>
                <a:srgbClr val="FFFFFF">
                  <a:alpha val="0"/>
                </a:srgbClr>
              </a:clrTo>
            </a:clrChange>
          </a:blip>
          <a:srcRect/>
          <a:stretch>
            <a:fillRect/>
          </a:stretch>
        </p:blipFill>
        <p:spPr bwMode="auto">
          <a:xfrm>
            <a:off x="0" y="3121025"/>
            <a:ext cx="2352675" cy="3243263"/>
          </a:xfrm>
          <a:prstGeom prst="rect">
            <a:avLst/>
          </a:prstGeom>
          <a:noFill/>
          <a:ln w="9525">
            <a:noFill/>
            <a:miter lim="800000"/>
            <a:headEnd/>
            <a:tailEnd/>
          </a:ln>
        </p:spPr>
      </p:pic>
      <p:sp>
        <p:nvSpPr>
          <p:cNvPr id="5" name="Rechteck 7"/>
          <p:cNvSpPr/>
          <p:nvPr userDrawn="1"/>
        </p:nvSpPr>
        <p:spPr>
          <a:xfrm>
            <a:off x="0" y="6335713"/>
            <a:ext cx="9144000" cy="522287"/>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cxnSp>
        <p:nvCxnSpPr>
          <p:cNvPr id="6" name="Gerade Verbindung 8"/>
          <p:cNvCxnSpPr/>
          <p:nvPr userDrawn="1"/>
        </p:nvCxnSpPr>
        <p:spPr>
          <a:xfrm rot="5400000">
            <a:off x="960438" y="6596063"/>
            <a:ext cx="522287" cy="1587"/>
          </a:xfrm>
          <a:prstGeom prst="line">
            <a:avLst/>
          </a:prstGeom>
          <a:ln w="6350" cap="flat" cmpd="sng" algn="ctr">
            <a:solidFill>
              <a:schemeClr val="tx1">
                <a:lumMod val="50000"/>
                <a:lumOff val="5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Gerade Verbindung 9"/>
          <p:cNvCxnSpPr/>
          <p:nvPr userDrawn="1"/>
        </p:nvCxnSpPr>
        <p:spPr>
          <a:xfrm rot="5400000">
            <a:off x="6911975" y="6596063"/>
            <a:ext cx="522287" cy="1588"/>
          </a:xfrm>
          <a:prstGeom prst="line">
            <a:avLst/>
          </a:prstGeom>
          <a:ln w="6350" cap="flat" cmpd="sng" algn="ctr">
            <a:solidFill>
              <a:schemeClr val="tx1">
                <a:lumMod val="50000"/>
                <a:lumOff val="5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Rechteck 10"/>
          <p:cNvSpPr/>
          <p:nvPr userDrawn="1"/>
        </p:nvSpPr>
        <p:spPr>
          <a:xfrm>
            <a:off x="0" y="0"/>
            <a:ext cx="9144000" cy="83978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cxnSp>
        <p:nvCxnSpPr>
          <p:cNvPr id="9" name="Gerade Verbindung 11"/>
          <p:cNvCxnSpPr/>
          <p:nvPr userDrawn="1"/>
        </p:nvCxnSpPr>
        <p:spPr>
          <a:xfrm rot="5400000">
            <a:off x="798513" y="428625"/>
            <a:ext cx="846138" cy="1587"/>
          </a:xfrm>
          <a:prstGeom prst="line">
            <a:avLst/>
          </a:prstGeom>
          <a:ln w="6350" cap="flat" cmpd="sng" algn="ctr">
            <a:solidFill>
              <a:schemeClr val="bg1">
                <a:lumMod val="8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Rechteck 12"/>
          <p:cNvSpPr/>
          <p:nvPr userDrawn="1"/>
        </p:nvSpPr>
        <p:spPr>
          <a:xfrm>
            <a:off x="0" y="838200"/>
            <a:ext cx="9144000" cy="53975"/>
          </a:xfrm>
          <a:prstGeom prst="rect">
            <a:avLst/>
          </a:prstGeom>
          <a:gradFill flip="none" rotWithShape="1">
            <a:gsLst>
              <a:gs pos="0">
                <a:srgbClr val="000000"/>
              </a:gs>
              <a:gs pos="100000">
                <a:schemeClr val="bg1">
                  <a:lumMod val="85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pic>
        <p:nvPicPr>
          <p:cNvPr id="11" name="Bild 15" descr="hauptlogo.png"/>
          <p:cNvPicPr>
            <a:picLocks noChangeAspect="1"/>
          </p:cNvPicPr>
          <p:nvPr userDrawn="1"/>
        </p:nvPicPr>
        <p:blipFill>
          <a:blip r:embed="rId3"/>
          <a:srcRect/>
          <a:stretch>
            <a:fillRect/>
          </a:stretch>
        </p:blipFill>
        <p:spPr bwMode="auto">
          <a:xfrm>
            <a:off x="2808288" y="241300"/>
            <a:ext cx="1012825" cy="425450"/>
          </a:xfrm>
          <a:prstGeom prst="rect">
            <a:avLst/>
          </a:prstGeom>
          <a:noFill/>
          <a:ln w="9525">
            <a:noFill/>
            <a:miter lim="800000"/>
            <a:headEnd/>
            <a:tailEnd/>
          </a:ln>
        </p:spPr>
      </p:pic>
      <p:sp>
        <p:nvSpPr>
          <p:cNvPr id="12" name="Rechteck 14"/>
          <p:cNvSpPr>
            <a:spLocks noChangeArrowheads="1"/>
          </p:cNvSpPr>
          <p:nvPr userDrawn="1"/>
        </p:nvSpPr>
        <p:spPr bwMode="auto">
          <a:xfrm flipH="1">
            <a:off x="0" y="6310313"/>
            <a:ext cx="9151938" cy="53975"/>
          </a:xfrm>
          <a:prstGeom prst="rect">
            <a:avLst/>
          </a:prstGeom>
          <a:gradFill rotWithShape="1">
            <a:gsLst>
              <a:gs pos="0">
                <a:srgbClr val="000000"/>
              </a:gs>
              <a:gs pos="100000">
                <a:srgbClr val="A6A6A6"/>
              </a:gs>
            </a:gsLst>
            <a:lin ang="0" scaled="1"/>
          </a:gradFill>
          <a:ln w="9525">
            <a:noFill/>
            <a:miter lim="800000"/>
            <a:headEnd/>
            <a:tailEnd/>
          </a:ln>
        </p:spPr>
        <p:txBody>
          <a:bodyPr anchor="ctr"/>
          <a:lstStyle/>
          <a:p>
            <a:pPr algn="ctr"/>
            <a:endParaRPr lang="de-DE">
              <a:solidFill>
                <a:srgbClr val="FFFFFF"/>
              </a:solidFill>
              <a:latin typeface="Calibri" pitchFamily="34" charset="0"/>
            </a:endParaRPr>
          </a:p>
        </p:txBody>
      </p:sp>
      <p:cxnSp>
        <p:nvCxnSpPr>
          <p:cNvPr id="13" name="Gerade Verbindung 19"/>
          <p:cNvCxnSpPr/>
          <p:nvPr userDrawn="1"/>
        </p:nvCxnSpPr>
        <p:spPr>
          <a:xfrm rot="10800000">
            <a:off x="2808288" y="3816350"/>
            <a:ext cx="6107112" cy="1588"/>
          </a:xfrm>
          <a:prstGeom prst="line">
            <a:avLst/>
          </a:prstGeom>
          <a:ln w="6350" cap="flat" cmpd="sng" algn="ctr">
            <a:solidFill>
              <a:schemeClr val="tx1">
                <a:lumMod val="50000"/>
                <a:lumOff val="50000"/>
              </a:schemeClr>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Gerade Verbindung 26"/>
          <p:cNvCxnSpPr/>
          <p:nvPr userDrawn="1"/>
        </p:nvCxnSpPr>
        <p:spPr>
          <a:xfrm rot="10800000">
            <a:off x="2808288" y="3349625"/>
            <a:ext cx="6107112" cy="1588"/>
          </a:xfrm>
          <a:prstGeom prst="line">
            <a:avLst/>
          </a:prstGeom>
          <a:ln w="6350" cap="flat" cmpd="sng" algn="ctr">
            <a:solidFill>
              <a:schemeClr val="tx1">
                <a:lumMod val="50000"/>
                <a:lumOff val="50000"/>
              </a:schemeClr>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el 1"/>
          <p:cNvSpPr>
            <a:spLocks noGrp="1"/>
          </p:cNvSpPr>
          <p:nvPr>
            <p:ph type="ctrTitle"/>
          </p:nvPr>
        </p:nvSpPr>
        <p:spPr>
          <a:xfrm>
            <a:off x="2736000" y="1537201"/>
            <a:ext cx="5650200" cy="1739400"/>
          </a:xfrm>
          <a:prstGeom prst="rect">
            <a:avLst/>
          </a:prstGeom>
        </p:spPr>
        <p:txBody>
          <a:bodyPr/>
          <a:lstStyle>
            <a:lvl1pPr algn="l">
              <a:defRPr sz="3200">
                <a:solidFill>
                  <a:schemeClr val="tx1">
                    <a:lumMod val="65000"/>
                    <a:lumOff val="35000"/>
                  </a:schemeClr>
                </a:solidFill>
                <a:latin typeface="Verdana"/>
                <a:cs typeface="Verdana"/>
              </a:defRPr>
            </a:lvl1pPr>
          </a:lstStyle>
          <a:p>
            <a:r>
              <a:rPr lang="en-US" dirty="0"/>
              <a:t>Titelmasterformat durch Klicken bearbeiten</a:t>
            </a:r>
            <a:endParaRPr lang="de-DE" dirty="0"/>
          </a:p>
        </p:txBody>
      </p:sp>
      <p:sp>
        <p:nvSpPr>
          <p:cNvPr id="3" name="Untertitel 2"/>
          <p:cNvSpPr>
            <a:spLocks noGrp="1"/>
          </p:cNvSpPr>
          <p:nvPr>
            <p:ph type="subTitle" idx="1"/>
          </p:nvPr>
        </p:nvSpPr>
        <p:spPr>
          <a:xfrm>
            <a:off x="2743200" y="3429000"/>
            <a:ext cx="5643000" cy="1981200"/>
          </a:xfrm>
          <a:prstGeom prst="rect">
            <a:avLst/>
          </a:prstGeom>
        </p:spPr>
        <p:txBody>
          <a:bodyPr/>
          <a:lstStyle>
            <a:lvl1pPr marL="0" indent="0" algn="l">
              <a:buNone/>
              <a:defRPr sz="1400" baseline="0">
                <a:solidFill>
                  <a:schemeClr val="tx1">
                    <a:lumMod val="65000"/>
                    <a:lumOff val="35000"/>
                  </a:schemeClr>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Formatvorlage des Untertitelmasters durch Klicken bearbeiten</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Rechteck 10"/>
          <p:cNvSpPr/>
          <p:nvPr userDrawn="1"/>
        </p:nvSpPr>
        <p:spPr>
          <a:xfrm>
            <a:off x="0" y="0"/>
            <a:ext cx="9144000" cy="83978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pic>
        <p:nvPicPr>
          <p:cNvPr id="5" name="Bild 19" descr="hauptlogo_pur.png"/>
          <p:cNvPicPr>
            <a:picLocks noChangeAspect="1"/>
          </p:cNvPicPr>
          <p:nvPr userDrawn="1"/>
        </p:nvPicPr>
        <p:blipFill>
          <a:blip r:embed="rId2"/>
          <a:srcRect/>
          <a:stretch>
            <a:fillRect/>
          </a:stretch>
        </p:blipFill>
        <p:spPr bwMode="auto">
          <a:xfrm>
            <a:off x="7218363" y="215900"/>
            <a:ext cx="442912" cy="465138"/>
          </a:xfrm>
          <a:prstGeom prst="rect">
            <a:avLst/>
          </a:prstGeom>
          <a:noFill/>
          <a:ln w="9525">
            <a:noFill/>
            <a:miter lim="800000"/>
            <a:headEnd/>
            <a:tailEnd/>
          </a:ln>
        </p:spPr>
      </p:pic>
      <p:sp>
        <p:nvSpPr>
          <p:cNvPr id="6" name="Rechteck 9"/>
          <p:cNvSpPr/>
          <p:nvPr userDrawn="1"/>
        </p:nvSpPr>
        <p:spPr>
          <a:xfrm>
            <a:off x="7938" y="852488"/>
            <a:ext cx="9144000" cy="547211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cxnSp>
        <p:nvCxnSpPr>
          <p:cNvPr id="7" name="Gerade Verbindung 11"/>
          <p:cNvCxnSpPr/>
          <p:nvPr userDrawn="1"/>
        </p:nvCxnSpPr>
        <p:spPr>
          <a:xfrm rot="5400000">
            <a:off x="799306" y="426244"/>
            <a:ext cx="854075"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Rechteck 13"/>
          <p:cNvSpPr/>
          <p:nvPr userDrawn="1"/>
        </p:nvSpPr>
        <p:spPr>
          <a:xfrm>
            <a:off x="0" y="6335713"/>
            <a:ext cx="9144000" cy="522287"/>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cxnSp>
        <p:nvCxnSpPr>
          <p:cNvPr id="9" name="Gerade Verbindung 14"/>
          <p:cNvCxnSpPr/>
          <p:nvPr userDrawn="1"/>
        </p:nvCxnSpPr>
        <p:spPr>
          <a:xfrm rot="5400000">
            <a:off x="960438" y="6596063"/>
            <a:ext cx="522287" cy="1587"/>
          </a:xfrm>
          <a:prstGeom prst="line">
            <a:avLst/>
          </a:prstGeom>
          <a:ln w="6350" cap="flat" cmpd="sng" algn="ctr">
            <a:solidFill>
              <a:schemeClr val="tx1">
                <a:lumMod val="50000"/>
                <a:lumOff val="5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 name="Gerade Verbindung 15"/>
          <p:cNvCxnSpPr/>
          <p:nvPr userDrawn="1"/>
        </p:nvCxnSpPr>
        <p:spPr>
          <a:xfrm rot="5400000">
            <a:off x="6911975" y="6596063"/>
            <a:ext cx="522287" cy="1588"/>
          </a:xfrm>
          <a:prstGeom prst="line">
            <a:avLst/>
          </a:prstGeom>
          <a:ln w="6350" cap="flat" cmpd="sng" algn="ctr">
            <a:solidFill>
              <a:schemeClr val="tx1">
                <a:lumMod val="50000"/>
                <a:lumOff val="5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Gerade Verbindung 16"/>
          <p:cNvCxnSpPr/>
          <p:nvPr userDrawn="1"/>
        </p:nvCxnSpPr>
        <p:spPr>
          <a:xfrm rot="5400000">
            <a:off x="798513" y="428625"/>
            <a:ext cx="846138" cy="1587"/>
          </a:xfrm>
          <a:prstGeom prst="line">
            <a:avLst/>
          </a:prstGeom>
          <a:ln w="6350" cap="flat" cmpd="sng" algn="ctr">
            <a:solidFill>
              <a:schemeClr val="bg1">
                <a:lumMod val="8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2" name="Rechteck 17"/>
          <p:cNvSpPr/>
          <p:nvPr userDrawn="1"/>
        </p:nvSpPr>
        <p:spPr>
          <a:xfrm>
            <a:off x="0" y="838200"/>
            <a:ext cx="9144000" cy="53975"/>
          </a:xfrm>
          <a:prstGeom prst="rect">
            <a:avLst/>
          </a:prstGeom>
          <a:gradFill flip="none" rotWithShape="1">
            <a:gsLst>
              <a:gs pos="0">
                <a:srgbClr val="000000"/>
              </a:gs>
              <a:gs pos="100000">
                <a:schemeClr val="bg1">
                  <a:lumMod val="85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sp>
        <p:nvSpPr>
          <p:cNvPr id="13" name="Rechteck 18"/>
          <p:cNvSpPr>
            <a:spLocks noChangeArrowheads="1"/>
          </p:cNvSpPr>
          <p:nvPr userDrawn="1"/>
        </p:nvSpPr>
        <p:spPr bwMode="auto">
          <a:xfrm flipH="1">
            <a:off x="0" y="6310313"/>
            <a:ext cx="9151938" cy="53975"/>
          </a:xfrm>
          <a:prstGeom prst="rect">
            <a:avLst/>
          </a:prstGeom>
          <a:gradFill rotWithShape="1">
            <a:gsLst>
              <a:gs pos="0">
                <a:srgbClr val="000000"/>
              </a:gs>
              <a:gs pos="100000">
                <a:srgbClr val="A6A6A6"/>
              </a:gs>
            </a:gsLst>
            <a:lin ang="0" scaled="1"/>
          </a:gradFill>
          <a:ln w="9525">
            <a:noFill/>
            <a:miter lim="800000"/>
            <a:headEnd/>
            <a:tailEnd/>
          </a:ln>
        </p:spPr>
        <p:txBody>
          <a:bodyPr anchor="ctr"/>
          <a:lstStyle/>
          <a:p>
            <a:pPr algn="ctr"/>
            <a:endParaRPr lang="de-DE">
              <a:solidFill>
                <a:srgbClr val="FFFFFF"/>
              </a:solidFill>
              <a:latin typeface="Calibri" pitchFamily="34" charset="0"/>
            </a:endParaRPr>
          </a:p>
        </p:txBody>
      </p:sp>
      <p:sp>
        <p:nvSpPr>
          <p:cNvPr id="14" name="Textfeld 20"/>
          <p:cNvSpPr txBox="1">
            <a:spLocks noChangeArrowheads="1"/>
          </p:cNvSpPr>
          <p:nvPr userDrawn="1"/>
        </p:nvSpPr>
        <p:spPr bwMode="auto">
          <a:xfrm>
            <a:off x="6629400" y="6477000"/>
            <a:ext cx="5254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de-DE" sz="900" smtClean="0">
                <a:solidFill>
                  <a:schemeClr val="bg1"/>
                </a:solidFill>
                <a:latin typeface="Verdana" charset="0"/>
                <a:cs typeface="Verdana" charset="0"/>
              </a:rPr>
              <a:t>Seite</a:t>
            </a:r>
          </a:p>
        </p:txBody>
      </p:sp>
      <p:sp>
        <p:nvSpPr>
          <p:cNvPr id="27" name="Textplatzhalter 26"/>
          <p:cNvSpPr>
            <a:spLocks noGrp="1"/>
          </p:cNvSpPr>
          <p:nvPr>
            <p:ph type="body" sz="quarter" idx="10"/>
          </p:nvPr>
        </p:nvSpPr>
        <p:spPr>
          <a:xfrm>
            <a:off x="936000" y="262800"/>
            <a:ext cx="3040062" cy="685800"/>
          </a:xfrm>
          <a:prstGeom prst="rect">
            <a:avLst/>
          </a:prstGeom>
        </p:spPr>
        <p:txBody>
          <a:bodyPr vert="horz"/>
          <a:lstStyle>
            <a:lvl1pPr>
              <a:buFont typeface="Lucida Grande"/>
              <a:buChar char="&gt;"/>
              <a:defRPr sz="900">
                <a:solidFill>
                  <a:schemeClr val="tx1">
                    <a:lumMod val="65000"/>
                    <a:lumOff val="35000"/>
                  </a:schemeClr>
                </a:solidFill>
                <a:latin typeface="Verdana"/>
                <a:cs typeface="Verdana"/>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smtClean="0"/>
              <a:t>Textmasterformate durch Klicken bearbeiten</a:t>
            </a:r>
          </a:p>
        </p:txBody>
      </p:sp>
      <p:sp>
        <p:nvSpPr>
          <p:cNvPr id="29" name="Textplatzhalter 28"/>
          <p:cNvSpPr>
            <a:spLocks noGrp="1"/>
          </p:cNvSpPr>
          <p:nvPr>
            <p:ph type="body" sz="quarter" idx="11"/>
          </p:nvPr>
        </p:nvSpPr>
        <p:spPr>
          <a:xfrm>
            <a:off x="1130400" y="1332000"/>
            <a:ext cx="7239000" cy="4495800"/>
          </a:xfrm>
          <a:prstGeom prst="rect">
            <a:avLst/>
          </a:prstGeom>
        </p:spPr>
        <p:txBody>
          <a:bodyPr vert="horz"/>
          <a:lstStyle>
            <a:lvl1pPr>
              <a:buFontTx/>
              <a:buNone/>
              <a:defRPr sz="2400">
                <a:solidFill>
                  <a:schemeClr val="tx1">
                    <a:lumMod val="65000"/>
                    <a:lumOff val="35000"/>
                  </a:schemeClr>
                </a:solidFill>
                <a:latin typeface="Verdana"/>
                <a:cs typeface="Verdana"/>
              </a:defRPr>
            </a:lvl1pPr>
            <a:lvl2pPr>
              <a:defRPr sz="1400">
                <a:solidFill>
                  <a:schemeClr val="tx1">
                    <a:lumMod val="65000"/>
                    <a:lumOff val="35000"/>
                  </a:schemeClr>
                </a:solidFill>
                <a:latin typeface="Verdana"/>
                <a:cs typeface="Verdana"/>
              </a:defRPr>
            </a:lvl2pPr>
            <a:lvl3pPr>
              <a:defRPr sz="1400">
                <a:solidFill>
                  <a:schemeClr val="tx1">
                    <a:lumMod val="65000"/>
                    <a:lumOff val="35000"/>
                  </a:schemeClr>
                </a:solidFill>
                <a:latin typeface="Verdana"/>
                <a:cs typeface="Verdana"/>
              </a:defRPr>
            </a:lvl3pPr>
            <a:lvl4pPr>
              <a:defRPr sz="1400">
                <a:solidFill>
                  <a:schemeClr val="tx1">
                    <a:lumMod val="65000"/>
                    <a:lumOff val="35000"/>
                  </a:schemeClr>
                </a:solidFill>
                <a:latin typeface="Verdana"/>
                <a:cs typeface="Verdana"/>
              </a:defRPr>
            </a:lvl4pPr>
            <a:lvl5pPr>
              <a:defRPr sz="1400">
                <a:solidFill>
                  <a:schemeClr val="tx1">
                    <a:lumMod val="65000"/>
                    <a:lumOff val="35000"/>
                  </a:schemeClr>
                </a:solidFill>
                <a:latin typeface="Verdana"/>
                <a:cs typeface="Verdana"/>
              </a:defRPr>
            </a:lvl5p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5" name="Fußzeilenplatzhalter 15"/>
          <p:cNvSpPr>
            <a:spLocks noGrp="1"/>
          </p:cNvSpPr>
          <p:nvPr>
            <p:ph type="ftr" sz="quarter" idx="12"/>
          </p:nvPr>
        </p:nvSpPr>
        <p:spPr>
          <a:xfrm>
            <a:off x="1219200" y="6416675"/>
            <a:ext cx="5410200" cy="365125"/>
          </a:xfrm>
        </p:spPr>
        <p:txBody>
          <a:bodyPr rtlCol="0"/>
          <a:lstStyle>
            <a:lvl1pPr algn="l">
              <a:defRPr sz="900">
                <a:solidFill>
                  <a:schemeClr val="tx1">
                    <a:lumMod val="65000"/>
                    <a:lumOff val="35000"/>
                  </a:schemeClr>
                </a:solidFill>
              </a:defRPr>
            </a:lvl1pPr>
          </a:lstStyle>
          <a:p>
            <a:pPr>
              <a:defRPr/>
            </a:pPr>
            <a:endParaRPr lang="de-DE"/>
          </a:p>
        </p:txBody>
      </p:sp>
      <p:sp>
        <p:nvSpPr>
          <p:cNvPr id="16" name="Foliennummernplatzhalter 16"/>
          <p:cNvSpPr>
            <a:spLocks noGrp="1"/>
          </p:cNvSpPr>
          <p:nvPr>
            <p:ph type="sldNum" sz="quarter" idx="13"/>
          </p:nvPr>
        </p:nvSpPr>
        <p:spPr>
          <a:xfrm>
            <a:off x="7218363" y="6416675"/>
            <a:ext cx="1468437" cy="365125"/>
          </a:xfrm>
        </p:spPr>
        <p:txBody>
          <a:bodyPr/>
          <a:lstStyle>
            <a:lvl1pPr algn="l">
              <a:defRPr sz="900">
                <a:solidFill>
                  <a:srgbClr val="7F7F7F"/>
                </a:solidFill>
              </a:defRPr>
            </a:lvl1pPr>
          </a:lstStyle>
          <a:p>
            <a:pPr>
              <a:defRPr/>
            </a:pPr>
            <a:fld id="{DC3036DF-F90A-41F0-80D2-A7976961973B}" type="slidenum">
              <a:rPr lang="de-DE"/>
              <a:pPr>
                <a:defRPr/>
              </a:pPr>
              <a:t>‹Nr.›</a:t>
            </a:fld>
            <a:endParaRPr lang="de-DE"/>
          </a:p>
        </p:txBody>
      </p:sp>
      <p:sp>
        <p:nvSpPr>
          <p:cNvPr id="17" name="Datumsplatzhalter 17"/>
          <p:cNvSpPr>
            <a:spLocks noGrp="1"/>
          </p:cNvSpPr>
          <p:nvPr>
            <p:ph type="dt" sz="half" idx="14"/>
          </p:nvPr>
        </p:nvSpPr>
        <p:spPr>
          <a:xfrm>
            <a:off x="298450" y="6424613"/>
            <a:ext cx="920750" cy="357187"/>
          </a:xfrm>
        </p:spPr>
        <p:txBody>
          <a:bodyPr/>
          <a:lstStyle>
            <a:lvl1pPr algn="r">
              <a:defRPr sz="900">
                <a:solidFill>
                  <a:schemeClr val="bg1"/>
                </a:solidFill>
                <a:latin typeface="Verdana" pitchFamily="34" charset="0"/>
              </a:defRPr>
            </a:lvl1pPr>
          </a:lstStyle>
          <a:p>
            <a:pPr>
              <a:defRPr/>
            </a:pPr>
            <a:fld id="{70329AA9-7DCE-4225-B025-7A2E6ED29BA8}" type="datetime1">
              <a:rPr lang="de-DE"/>
              <a:pPr>
                <a:defRPr/>
              </a:pPr>
              <a:t>17.01.2014</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4" name="Rechteck 11"/>
          <p:cNvSpPr/>
          <p:nvPr userDrawn="1"/>
        </p:nvSpPr>
        <p:spPr>
          <a:xfrm>
            <a:off x="7938" y="852488"/>
            <a:ext cx="9144000" cy="547211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sp>
        <p:nvSpPr>
          <p:cNvPr id="5" name="Rechteck 14"/>
          <p:cNvSpPr/>
          <p:nvPr userDrawn="1"/>
        </p:nvSpPr>
        <p:spPr>
          <a:xfrm>
            <a:off x="0" y="6335713"/>
            <a:ext cx="9144000" cy="522287"/>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cxnSp>
        <p:nvCxnSpPr>
          <p:cNvPr id="6" name="Gerade Verbindung 15"/>
          <p:cNvCxnSpPr/>
          <p:nvPr userDrawn="1"/>
        </p:nvCxnSpPr>
        <p:spPr>
          <a:xfrm rot="5400000">
            <a:off x="960438" y="6596063"/>
            <a:ext cx="522287" cy="1587"/>
          </a:xfrm>
          <a:prstGeom prst="line">
            <a:avLst/>
          </a:prstGeom>
          <a:ln w="6350" cap="flat" cmpd="sng" algn="ctr">
            <a:solidFill>
              <a:schemeClr val="tx1">
                <a:lumMod val="50000"/>
                <a:lumOff val="5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Gerade Verbindung 16"/>
          <p:cNvCxnSpPr/>
          <p:nvPr userDrawn="1"/>
        </p:nvCxnSpPr>
        <p:spPr>
          <a:xfrm rot="5400000">
            <a:off x="6911975" y="6596063"/>
            <a:ext cx="522287" cy="1588"/>
          </a:xfrm>
          <a:prstGeom prst="line">
            <a:avLst/>
          </a:prstGeom>
          <a:ln w="6350" cap="flat" cmpd="sng" algn="ctr">
            <a:solidFill>
              <a:schemeClr val="tx1">
                <a:lumMod val="50000"/>
                <a:lumOff val="5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Rechteck 19"/>
          <p:cNvSpPr>
            <a:spLocks noChangeArrowheads="1"/>
          </p:cNvSpPr>
          <p:nvPr userDrawn="1"/>
        </p:nvSpPr>
        <p:spPr bwMode="auto">
          <a:xfrm flipH="1">
            <a:off x="0" y="6310313"/>
            <a:ext cx="9151938" cy="53975"/>
          </a:xfrm>
          <a:prstGeom prst="rect">
            <a:avLst/>
          </a:prstGeom>
          <a:gradFill rotWithShape="1">
            <a:gsLst>
              <a:gs pos="0">
                <a:srgbClr val="000000"/>
              </a:gs>
              <a:gs pos="100000">
                <a:srgbClr val="A6A6A6"/>
              </a:gs>
            </a:gsLst>
            <a:lin ang="0" scaled="1"/>
          </a:gradFill>
          <a:ln w="9525">
            <a:noFill/>
            <a:miter lim="800000"/>
            <a:headEnd/>
            <a:tailEnd/>
          </a:ln>
        </p:spPr>
        <p:txBody>
          <a:bodyPr anchor="ctr"/>
          <a:lstStyle/>
          <a:p>
            <a:pPr algn="ctr"/>
            <a:endParaRPr lang="de-DE">
              <a:solidFill>
                <a:srgbClr val="FFFFFF"/>
              </a:solidFill>
              <a:latin typeface="Calibri" pitchFamily="34" charset="0"/>
            </a:endParaRPr>
          </a:p>
        </p:txBody>
      </p:sp>
      <p:pic>
        <p:nvPicPr>
          <p:cNvPr id="11" name="Bild 16" descr="hauptlogo_cmyk.eps"/>
          <p:cNvPicPr>
            <a:picLocks noChangeAspect="1"/>
          </p:cNvPicPr>
          <p:nvPr userDrawn="1"/>
        </p:nvPicPr>
        <p:blipFill>
          <a:blip r:embed="rId2"/>
          <a:srcRect/>
          <a:stretch>
            <a:fillRect/>
          </a:stretch>
        </p:blipFill>
        <p:spPr bwMode="auto">
          <a:xfrm>
            <a:off x="539750" y="2808288"/>
            <a:ext cx="1760538" cy="941387"/>
          </a:xfrm>
          <a:prstGeom prst="rect">
            <a:avLst/>
          </a:prstGeom>
          <a:noFill/>
          <a:ln w="9525">
            <a:noFill/>
            <a:miter lim="800000"/>
            <a:headEnd/>
            <a:tailEnd/>
          </a:ln>
        </p:spPr>
      </p:pic>
      <p:pic>
        <p:nvPicPr>
          <p:cNvPr id="12" name="Bild 17" descr="UDS_Bildvorlage_4.png"/>
          <p:cNvPicPr>
            <a:picLocks noChangeAspect="1"/>
          </p:cNvPicPr>
          <p:nvPr userDrawn="1"/>
        </p:nvPicPr>
        <p:blipFill>
          <a:blip r:embed="rId3">
            <a:clrChange>
              <a:clrFrom>
                <a:srgbClr val="FFFFFF"/>
              </a:clrFrom>
              <a:clrTo>
                <a:srgbClr val="FFFFFF">
                  <a:alpha val="0"/>
                </a:srgbClr>
              </a:clrTo>
            </a:clrChange>
          </a:blip>
          <a:srcRect/>
          <a:stretch>
            <a:fillRect/>
          </a:stretch>
        </p:blipFill>
        <p:spPr bwMode="auto">
          <a:xfrm>
            <a:off x="5740400" y="1235075"/>
            <a:ext cx="2184400" cy="3068638"/>
          </a:xfrm>
          <a:prstGeom prst="rect">
            <a:avLst/>
          </a:prstGeom>
          <a:noFill/>
          <a:ln w="9525">
            <a:noFill/>
            <a:miter lim="800000"/>
            <a:headEnd/>
            <a:tailEnd/>
          </a:ln>
        </p:spPr>
      </p:pic>
      <p:sp>
        <p:nvSpPr>
          <p:cNvPr id="13" name="Rechteck 12"/>
          <p:cNvSpPr/>
          <p:nvPr userDrawn="1"/>
        </p:nvSpPr>
        <p:spPr>
          <a:xfrm>
            <a:off x="0" y="0"/>
            <a:ext cx="9144000" cy="83978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cxnSp>
        <p:nvCxnSpPr>
          <p:cNvPr id="14" name="Gerade Verbindung 13"/>
          <p:cNvCxnSpPr/>
          <p:nvPr userDrawn="1"/>
        </p:nvCxnSpPr>
        <p:spPr>
          <a:xfrm rot="5400000">
            <a:off x="799306" y="426244"/>
            <a:ext cx="854075"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Gerade Verbindung 17"/>
          <p:cNvCxnSpPr/>
          <p:nvPr userDrawn="1"/>
        </p:nvCxnSpPr>
        <p:spPr>
          <a:xfrm rot="5400000">
            <a:off x="798513" y="428625"/>
            <a:ext cx="846138" cy="1587"/>
          </a:xfrm>
          <a:prstGeom prst="line">
            <a:avLst/>
          </a:prstGeom>
          <a:ln w="6350" cap="flat" cmpd="sng" algn="ctr">
            <a:solidFill>
              <a:schemeClr val="bg1">
                <a:lumMod val="8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6" name="Rechteck 18"/>
          <p:cNvSpPr/>
          <p:nvPr userDrawn="1"/>
        </p:nvSpPr>
        <p:spPr>
          <a:xfrm>
            <a:off x="0" y="838200"/>
            <a:ext cx="9144000" cy="53975"/>
          </a:xfrm>
          <a:prstGeom prst="rect">
            <a:avLst/>
          </a:prstGeom>
          <a:gradFill flip="none" rotWithShape="1">
            <a:gsLst>
              <a:gs pos="0">
                <a:srgbClr val="000000"/>
              </a:gs>
              <a:gs pos="100000">
                <a:schemeClr val="bg1">
                  <a:lumMod val="85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solidFill>
                <a:srgbClr val="FFFFFF"/>
              </a:solidFill>
              <a:ea typeface="Geneva" charset="0"/>
              <a:cs typeface="Geneva" charset="0"/>
            </a:endParaRPr>
          </a:p>
        </p:txBody>
      </p:sp>
      <p:sp>
        <p:nvSpPr>
          <p:cNvPr id="8" name="Textplatzhalter 2"/>
          <p:cNvSpPr>
            <a:spLocks noGrp="1"/>
          </p:cNvSpPr>
          <p:nvPr>
            <p:ph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Titelplatzhalter 1"/>
          <p:cNvSpPr>
            <a:spLocks noGrp="1"/>
          </p:cNvSpPr>
          <p:nvPr>
            <p:ph type="title"/>
          </p:nvPr>
        </p:nvSpPr>
        <p:spPr bwMode="auto">
          <a:xfrm>
            <a:off x="1143000" y="4038600"/>
            <a:ext cx="5486400" cy="13472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2000">
                <a:solidFill>
                  <a:schemeClr val="tx1">
                    <a:lumMod val="50000"/>
                    <a:lumOff val="50000"/>
                  </a:schemeClr>
                </a:solidFill>
                <a:latin typeface="Verdana"/>
                <a:cs typeface="Verdana"/>
              </a:defRPr>
            </a:lvl1pPr>
          </a:lstStyle>
          <a:p>
            <a:pPr lvl="0"/>
            <a:r>
              <a:rPr lang="en-US" dirty="0" err="1" smtClean="0"/>
              <a:t>Titelmasterformat durch Klicken bearbeiten</a:t>
            </a:r>
            <a:endParaRPr lang="de-DE" dirty="0"/>
          </a:p>
        </p:txBody>
      </p:sp>
      <p:sp>
        <p:nvSpPr>
          <p:cNvPr id="17" name="Datumsplatzhalter 3"/>
          <p:cNvSpPr>
            <a:spLocks noGrp="1"/>
          </p:cNvSpPr>
          <p:nvPr>
            <p:ph type="dt" sz="half" idx="10"/>
          </p:nvPr>
        </p:nvSpPr>
        <p:spPr/>
        <p:txBody>
          <a:bodyPr/>
          <a:lstStyle>
            <a:lvl1pPr>
              <a:defRPr/>
            </a:lvl1pPr>
          </a:lstStyle>
          <a:p>
            <a:pPr>
              <a:defRPr/>
            </a:pPr>
            <a:fld id="{A02DDE0C-7599-4492-9CC6-C82F718E514F}" type="datetime1">
              <a:rPr lang="de-DE"/>
              <a:pPr>
                <a:defRPr/>
              </a:pPr>
              <a:t>17.01.2014</a:t>
            </a:fld>
            <a:endParaRPr lang="de-DE"/>
          </a:p>
        </p:txBody>
      </p:sp>
      <p:sp>
        <p:nvSpPr>
          <p:cNvPr id="18" name="Fußzeilenplatzhalter 4"/>
          <p:cNvSpPr>
            <a:spLocks noGrp="1"/>
          </p:cNvSpPr>
          <p:nvPr>
            <p:ph type="ftr" sz="quarter" idx="11"/>
          </p:nvPr>
        </p:nvSpPr>
        <p:spPr/>
        <p:txBody>
          <a:bodyPr/>
          <a:lstStyle>
            <a:lvl1pPr algn="ctr">
              <a:defRPr sz="1200">
                <a:solidFill>
                  <a:srgbClr val="898989"/>
                </a:solidFill>
              </a:defRPr>
            </a:lvl1pPr>
          </a:lstStyle>
          <a:p>
            <a:pPr>
              <a:defRPr/>
            </a:pPr>
            <a:endParaRPr lang="de-DE"/>
          </a:p>
        </p:txBody>
      </p:sp>
      <p:sp>
        <p:nvSpPr>
          <p:cNvPr id="19" name="Foliennummernplatzhalter 5"/>
          <p:cNvSpPr>
            <a:spLocks noGrp="1"/>
          </p:cNvSpPr>
          <p:nvPr>
            <p:ph type="sldNum" sz="quarter" idx="12"/>
          </p:nvPr>
        </p:nvSpPr>
        <p:spPr/>
        <p:txBody>
          <a:bodyPr/>
          <a:lstStyle>
            <a:lvl1pPr>
              <a:defRPr/>
            </a:lvl1pPr>
          </a:lstStyle>
          <a:p>
            <a:pPr>
              <a:defRPr/>
            </a:pPr>
            <a:fld id="{EE50C8EB-70BF-407F-8223-9B8E53E30A21}"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atumsplatzhalt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E7B7489A-5AEE-49A4-BE92-69BCB96B66EB}" type="datetime1">
              <a:rPr lang="de-DE"/>
              <a:pPr>
                <a:defRPr/>
              </a:pPr>
              <a:t>17.01.2014</a:t>
            </a:fld>
            <a:endParaRPr lang="de-DE"/>
          </a:p>
        </p:txBody>
      </p:sp>
      <p:sp>
        <p:nvSpPr>
          <p:cNvPr id="14" name="Fußzeilenplatzhalt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200">
                <a:solidFill>
                  <a:srgbClr val="898989"/>
                </a:solidFill>
                <a:latin typeface="+mn-lt"/>
                <a:ea typeface="+mn-ea"/>
                <a:cs typeface="+mn-cs"/>
              </a:defRPr>
            </a:lvl1pPr>
          </a:lstStyle>
          <a:p>
            <a:pPr>
              <a:defRPr/>
            </a:pPr>
            <a:endParaRPr lang="de-DE"/>
          </a:p>
        </p:txBody>
      </p:sp>
      <p:sp>
        <p:nvSpPr>
          <p:cNvPr id="15" name="Foliennummernplatzhalt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7A0B3F56-5698-47F5-8678-C5FDBEB7FD62}"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Lst>
  <p:hf hdr="0"/>
  <p:txStyles>
    <p:titleStyle>
      <a:lvl1pPr algn="ctr" defTabSz="457200" rtl="0" eaLnBrk="0" fontAlgn="base" hangingPunct="0">
        <a:spcBef>
          <a:spcPct val="0"/>
        </a:spcBef>
        <a:spcAft>
          <a:spcPct val="0"/>
        </a:spcAft>
        <a:defRPr sz="4400" kern="1200">
          <a:solidFill>
            <a:schemeClr val="tx1"/>
          </a:solidFill>
          <a:latin typeface="Arial" charset="0"/>
          <a:ea typeface="+mj-ea"/>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Arial" charset="0"/>
          <a:ea typeface="+mn-ea"/>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Arial" charset="0"/>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Arial" charset="0"/>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charset="0"/>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907704" y="1412776"/>
            <a:ext cx="6912768" cy="1863824"/>
          </a:xfrm>
        </p:spPr>
        <p:txBody>
          <a:bodyPr vert="horz" wrap="square" lIns="91440" tIns="45720" rIns="91440" bIns="45720" numCol="1" anchor="t" anchorCtr="0" compatLnSpc="1">
            <a:prstTxWarp prst="textNoShape">
              <a:avLst/>
            </a:prstTxWarp>
          </a:bodyPr>
          <a:lstStyle/>
          <a:p>
            <a:pPr algn="ctr" eaLnBrk="1" hangingPunct="1">
              <a:defRPr/>
            </a:pPr>
            <a:r>
              <a:rPr lang="de-DE" sz="2800" b="1" dirty="0"/>
              <a:t>E-Justice </a:t>
            </a:r>
            <a:r>
              <a:rPr lang="de-DE" sz="2800" dirty="0" smtClean="0"/>
              <a:t/>
            </a:r>
            <a:br>
              <a:rPr lang="de-DE" sz="2800" dirty="0" smtClean="0"/>
            </a:br>
            <a:r>
              <a:rPr lang="de-DE" sz="2800" dirty="0" smtClean="0"/>
              <a:t>-Freie </a:t>
            </a:r>
            <a:r>
              <a:rPr lang="de-DE" sz="2800" dirty="0"/>
              <a:t>juristische Internetprojekte - Analyse und Vernetzung</a:t>
            </a:r>
            <a:endParaRPr lang="de-DE" sz="2800" dirty="0">
              <a:solidFill>
                <a:srgbClr val="595959"/>
              </a:solidFill>
              <a:latin typeface="Verdana" charset="0"/>
            </a:endParaRPr>
          </a:p>
        </p:txBody>
      </p:sp>
      <p:sp>
        <p:nvSpPr>
          <p:cNvPr id="5123" name="Untertitel 2"/>
          <p:cNvSpPr>
            <a:spLocks noGrp="1"/>
          </p:cNvSpPr>
          <p:nvPr>
            <p:ph type="subTitle" idx="1"/>
          </p:nvPr>
        </p:nvSpPr>
        <p:spPr bwMode="auto">
          <a:xfrm>
            <a:off x="2743200" y="3429000"/>
            <a:ext cx="5643563" cy="2592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de-DE" dirty="0" smtClean="0">
                <a:solidFill>
                  <a:srgbClr val="595959"/>
                </a:solidFill>
                <a:latin typeface="Verdana" pitchFamily="34" charset="0"/>
              </a:rPr>
              <a:t>Saarbrücken, den 17.01.2014</a:t>
            </a:r>
          </a:p>
          <a:p>
            <a:pPr eaLnBrk="1" hangingPunct="1"/>
            <a:endParaRPr lang="de-DE" b="1" dirty="0" smtClean="0">
              <a:solidFill>
                <a:srgbClr val="595959"/>
              </a:solidFill>
              <a:latin typeface="Verdana" pitchFamily="34" charset="0"/>
            </a:endParaRPr>
          </a:p>
          <a:p>
            <a:pPr eaLnBrk="1" hangingPunct="1"/>
            <a:r>
              <a:rPr lang="de-DE" dirty="0" smtClean="0">
                <a:solidFill>
                  <a:srgbClr val="595959"/>
                </a:solidFill>
                <a:latin typeface="Verdana" pitchFamily="34" charset="0"/>
              </a:rPr>
              <a:t>Gruppe A – Inhaltliche Verbesserungen – WS 2013/2014</a:t>
            </a:r>
          </a:p>
          <a:p>
            <a:pPr eaLnBrk="1" hangingPunct="1"/>
            <a:r>
              <a:rPr lang="de-DE" dirty="0" smtClean="0">
                <a:solidFill>
                  <a:srgbClr val="595959"/>
                </a:solidFill>
                <a:latin typeface="Verdana" pitchFamily="34" charset="0"/>
              </a:rPr>
              <a:t>Dozent: Ralf </a:t>
            </a:r>
            <a:r>
              <a:rPr lang="de-DE" dirty="0" err="1" smtClean="0">
                <a:solidFill>
                  <a:srgbClr val="595959"/>
                </a:solidFill>
                <a:latin typeface="Verdana" pitchFamily="34" charset="0"/>
              </a:rPr>
              <a:t>Zosel</a:t>
            </a:r>
            <a:endParaRPr lang="de-DE" dirty="0" smtClean="0">
              <a:solidFill>
                <a:srgbClr val="595959"/>
              </a:solidFill>
              <a:latin typeface="Verdana" pitchFamily="34" charset="0"/>
            </a:endParaRPr>
          </a:p>
          <a:p>
            <a:pPr eaLnBrk="1" hangingPunct="1"/>
            <a:endParaRPr lang="de-DE" dirty="0" smtClean="0">
              <a:solidFill>
                <a:srgbClr val="595959"/>
              </a:solidFill>
              <a:latin typeface="Verdana" pitchFamily="34" charset="0"/>
            </a:endParaRPr>
          </a:p>
          <a:p>
            <a:pPr eaLnBrk="1" hangingPunct="1">
              <a:spcBef>
                <a:spcPts val="0"/>
              </a:spcBef>
            </a:pPr>
            <a:r>
              <a:rPr lang="de-DE" dirty="0" smtClean="0">
                <a:solidFill>
                  <a:srgbClr val="595959"/>
                </a:solidFill>
                <a:latin typeface="Verdana" pitchFamily="34" charset="0"/>
              </a:rPr>
              <a:t>Referenten: 	Jens Brinkhues</a:t>
            </a:r>
          </a:p>
          <a:p>
            <a:pPr eaLnBrk="1" hangingPunct="1">
              <a:spcBef>
                <a:spcPts val="0"/>
              </a:spcBef>
            </a:pPr>
            <a:r>
              <a:rPr lang="de-DE" dirty="0" smtClean="0">
                <a:solidFill>
                  <a:srgbClr val="595959"/>
                </a:solidFill>
                <a:latin typeface="Verdana" pitchFamily="34" charset="0"/>
              </a:rPr>
              <a:t>			Madeleine Adam								Clara Wolf										Laura Martin									Janine Peter									</a:t>
            </a:r>
            <a:r>
              <a:rPr lang="de-DE" dirty="0" err="1" smtClean="0">
                <a:solidFill>
                  <a:srgbClr val="595959"/>
                </a:solidFill>
                <a:latin typeface="Verdana" pitchFamily="34" charset="0"/>
              </a:rPr>
              <a:t>Dirc</a:t>
            </a:r>
            <a:r>
              <a:rPr lang="de-DE" dirty="0" smtClean="0">
                <a:solidFill>
                  <a:srgbClr val="595959"/>
                </a:solidFill>
                <a:latin typeface="Verdana" pitchFamily="34" charset="0"/>
              </a:rPr>
              <a:t> </a:t>
            </a:r>
            <a:r>
              <a:rPr lang="de-DE" dirty="0" err="1" smtClean="0">
                <a:solidFill>
                  <a:srgbClr val="595959"/>
                </a:solidFill>
                <a:latin typeface="Verdana" pitchFamily="34" charset="0"/>
              </a:rPr>
              <a:t>Klasing</a:t>
            </a:r>
            <a:endParaRPr lang="de-DE" dirty="0" smtClean="0">
              <a:solidFill>
                <a:srgbClr val="595959"/>
              </a:solidFill>
              <a:latin typeface="Verdana" pitchFamily="34" charset="0"/>
            </a:endParaRPr>
          </a:p>
          <a:p>
            <a:pPr eaLnBrk="1" hangingPunct="1">
              <a:spcBef>
                <a:spcPts val="0"/>
              </a:spcBef>
            </a:pPr>
            <a:r>
              <a:rPr lang="de-DE" dirty="0">
                <a:solidFill>
                  <a:srgbClr val="595959"/>
                </a:solidFill>
                <a:latin typeface="Verdana" pitchFamily="34" charset="0"/>
              </a:rPr>
              <a:t>	</a:t>
            </a:r>
            <a:r>
              <a:rPr lang="de-DE" dirty="0" smtClean="0">
                <a:solidFill>
                  <a:srgbClr val="595959"/>
                </a:solidFill>
                <a:latin typeface="Verdana" pitchFamily="34" charset="0"/>
              </a:rPr>
              <a:t>		</a:t>
            </a:r>
          </a:p>
          <a:p>
            <a:pPr eaLnBrk="1" hangingPunct="1"/>
            <a:r>
              <a:rPr lang="de-DE" dirty="0" smtClean="0">
                <a:solidFill>
                  <a:srgbClr val="595959"/>
                </a:solidFill>
                <a:latin typeface="Verdana" pitchFamily="34" charset="0"/>
              </a:rPr>
              <a:t>			</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869160"/>
            <a:ext cx="2603500"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pPr marL="0" indent="0">
              <a:buNone/>
            </a:pPr>
            <a:r>
              <a:rPr lang="de-DE" dirty="0" smtClean="0"/>
              <a:t>	</a:t>
            </a:r>
            <a:r>
              <a:rPr lang="de-DE" sz="1200" b="1" dirty="0" smtClean="0">
                <a:solidFill>
                  <a:schemeClr val="accent1">
                    <a:lumMod val="75000"/>
                  </a:schemeClr>
                </a:solidFill>
              </a:rPr>
              <a:t>Allgemeiner</a:t>
            </a:r>
            <a:r>
              <a:rPr lang="de-DE" sz="1200" dirty="0" smtClean="0">
                <a:solidFill>
                  <a:schemeClr val="accent1">
                    <a:lumMod val="75000"/>
                  </a:schemeClr>
                </a:solidFill>
              </a:rPr>
              <a:t> </a:t>
            </a:r>
            <a:r>
              <a:rPr lang="de-DE" sz="1200" b="1" dirty="0" smtClean="0">
                <a:solidFill>
                  <a:schemeClr val="accent1">
                    <a:lumMod val="75000"/>
                  </a:schemeClr>
                </a:solidFill>
              </a:rPr>
              <a:t>Überblick</a:t>
            </a:r>
            <a:endParaRPr lang="de-DE" sz="1200" b="1" dirty="0">
              <a:solidFill>
                <a:schemeClr val="accent1">
                  <a:lumMod val="75000"/>
                </a:schemeClr>
              </a:solidFill>
            </a:endParaRPr>
          </a:p>
        </p:txBody>
      </p:sp>
      <p:sp>
        <p:nvSpPr>
          <p:cNvPr id="3" name="Textplatzhalter 2"/>
          <p:cNvSpPr>
            <a:spLocks noGrp="1"/>
          </p:cNvSpPr>
          <p:nvPr>
            <p:ph type="body" sz="quarter" idx="11"/>
          </p:nvPr>
        </p:nvSpPr>
        <p:spPr>
          <a:xfrm>
            <a:off x="1130400" y="1124744"/>
            <a:ext cx="7239000" cy="4703056"/>
          </a:xfrm>
        </p:spPr>
        <p:txBody>
          <a:bodyPr/>
          <a:lstStyle/>
          <a:p>
            <a:pPr algn="ctr"/>
            <a:r>
              <a:rPr lang="de-DE" sz="2000" b="1" u="sng" dirty="0" smtClean="0"/>
              <a:t>Aufgabenfelder:</a:t>
            </a:r>
          </a:p>
          <a:p>
            <a:endParaRPr lang="de-DE" dirty="0" smtClean="0"/>
          </a:p>
          <a:p>
            <a:pPr marL="0" indent="0"/>
            <a:endParaRPr lang="de-DE" sz="1600" i="1" dirty="0"/>
          </a:p>
        </p:txBody>
      </p:sp>
      <p:sp>
        <p:nvSpPr>
          <p:cNvPr id="4" name="Fußzeilenplatzhalter 3"/>
          <p:cNvSpPr>
            <a:spLocks noGrp="1"/>
          </p:cNvSpPr>
          <p:nvPr>
            <p:ph type="ftr" sz="quarter" idx="12"/>
          </p:nvPr>
        </p:nvSpPr>
        <p:spPr/>
        <p:txBody>
          <a:bodyPr/>
          <a:lstStyle/>
          <a:p>
            <a:pPr>
              <a:defRPr/>
            </a:pPr>
            <a:r>
              <a:rPr lang="de-DE" dirty="0" smtClean="0"/>
              <a:t>Gruppe A</a:t>
            </a:r>
            <a:endParaRPr lang="de-DE" dirty="0"/>
          </a:p>
        </p:txBody>
      </p:sp>
      <p:sp>
        <p:nvSpPr>
          <p:cNvPr id="5" name="Foliennummernplatzhalter 4"/>
          <p:cNvSpPr>
            <a:spLocks noGrp="1"/>
          </p:cNvSpPr>
          <p:nvPr>
            <p:ph type="sldNum" sz="quarter" idx="13"/>
          </p:nvPr>
        </p:nvSpPr>
        <p:spPr/>
        <p:txBody>
          <a:bodyPr/>
          <a:lstStyle/>
          <a:p>
            <a:pPr>
              <a:defRPr/>
            </a:pPr>
            <a:fld id="{DC3036DF-F90A-41F0-80D2-A7976961973B}" type="slidenum">
              <a:rPr lang="de-DE" smtClean="0"/>
              <a:pPr>
                <a:defRPr/>
              </a:pPr>
              <a:t>2</a:t>
            </a:fld>
            <a:endParaRPr lang="de-DE"/>
          </a:p>
        </p:txBody>
      </p:sp>
      <p:sp>
        <p:nvSpPr>
          <p:cNvPr id="6" name="Datumsplatzhalter 5"/>
          <p:cNvSpPr>
            <a:spLocks noGrp="1"/>
          </p:cNvSpPr>
          <p:nvPr>
            <p:ph type="dt" sz="half" idx="14"/>
          </p:nvPr>
        </p:nvSpPr>
        <p:spPr/>
        <p:txBody>
          <a:bodyPr/>
          <a:lstStyle/>
          <a:p>
            <a:pPr>
              <a:defRPr/>
            </a:pPr>
            <a:fld id="{70329AA9-7DCE-4225-B025-7A2E6ED29BA8}" type="datetime1">
              <a:rPr lang="de-DE" smtClean="0"/>
              <a:pPr>
                <a:defRPr/>
              </a:pPr>
              <a:t>17.01.2014</a:t>
            </a:fld>
            <a:endParaRPr lang="de-DE"/>
          </a:p>
        </p:txBody>
      </p:sp>
      <p:sp>
        <p:nvSpPr>
          <p:cNvPr id="7" name="Rechteck 6"/>
          <p:cNvSpPr/>
          <p:nvPr/>
        </p:nvSpPr>
        <p:spPr>
          <a:xfrm>
            <a:off x="1130400" y="1663547"/>
            <a:ext cx="7128000" cy="3960440"/>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spcBef>
                <a:spcPts val="600"/>
              </a:spcBef>
              <a:buAutoNum type="alphaUcPeriod"/>
            </a:pPr>
            <a:r>
              <a:rPr lang="de-DE" b="1" dirty="0" smtClean="0">
                <a:solidFill>
                  <a:schemeClr val="tx1">
                    <a:lumMod val="65000"/>
                    <a:lumOff val="35000"/>
                  </a:schemeClr>
                </a:solidFill>
              </a:rPr>
              <a:t> Suche </a:t>
            </a:r>
            <a:r>
              <a:rPr lang="de-DE" b="1" dirty="0">
                <a:solidFill>
                  <a:schemeClr val="tx1">
                    <a:lumMod val="65000"/>
                    <a:lumOff val="35000"/>
                  </a:schemeClr>
                </a:solidFill>
              </a:rPr>
              <a:t>nach Projektgestaltern + E-Mail-Adresse</a:t>
            </a:r>
          </a:p>
          <a:p>
            <a:pPr marL="0" indent="0">
              <a:spcBef>
                <a:spcPts val="600"/>
              </a:spcBef>
            </a:pPr>
            <a:r>
              <a:rPr lang="de-DE" dirty="0">
                <a:solidFill>
                  <a:schemeClr val="tx1">
                    <a:lumMod val="65000"/>
                    <a:lumOff val="35000"/>
                  </a:schemeClr>
                </a:solidFill>
              </a:rPr>
              <a:t>               </a:t>
            </a:r>
            <a:r>
              <a:rPr lang="de-DE" dirty="0" smtClean="0">
                <a:solidFill>
                  <a:schemeClr val="tx1">
                    <a:lumMod val="65000"/>
                    <a:lumOff val="35000"/>
                  </a:schemeClr>
                </a:solidFill>
              </a:rPr>
              <a:t> </a:t>
            </a:r>
            <a:r>
              <a:rPr lang="de-DE" dirty="0" smtClean="0">
                <a:solidFill>
                  <a:schemeClr val="tx1">
                    <a:lumMod val="65000"/>
                    <a:lumOff val="35000"/>
                  </a:schemeClr>
                </a:solidFill>
              </a:rPr>
              <a:t> </a:t>
            </a:r>
            <a:r>
              <a:rPr lang="de-DE" i="1" dirty="0" smtClean="0">
                <a:solidFill>
                  <a:schemeClr val="tx1">
                    <a:lumMod val="65000"/>
                    <a:lumOff val="35000"/>
                  </a:schemeClr>
                </a:solidFill>
              </a:rPr>
              <a:t>Jens </a:t>
            </a:r>
            <a:r>
              <a:rPr lang="de-DE" i="1" dirty="0">
                <a:solidFill>
                  <a:schemeClr val="tx1">
                    <a:lumMod val="65000"/>
                    <a:lumOff val="35000"/>
                  </a:schemeClr>
                </a:solidFill>
              </a:rPr>
              <a:t>Brinkhues, Laura Martin, Janine Peter</a:t>
            </a:r>
          </a:p>
          <a:p>
            <a:pPr marL="0" indent="0"/>
            <a:endParaRPr lang="de-DE" i="1" dirty="0">
              <a:solidFill>
                <a:schemeClr val="tx1">
                  <a:lumMod val="65000"/>
                  <a:lumOff val="35000"/>
                </a:schemeClr>
              </a:solidFill>
            </a:endParaRPr>
          </a:p>
          <a:p>
            <a:pPr>
              <a:buAutoNum type="alphaUcPeriod" startAt="2"/>
            </a:pPr>
            <a:r>
              <a:rPr lang="de-DE" b="1" dirty="0" smtClean="0">
                <a:solidFill>
                  <a:schemeClr val="tx1">
                    <a:lumMod val="65000"/>
                    <a:lumOff val="35000"/>
                  </a:schemeClr>
                </a:solidFill>
              </a:rPr>
              <a:t> Taxonomie</a:t>
            </a:r>
            <a:endParaRPr lang="de-DE" b="1" dirty="0">
              <a:solidFill>
                <a:schemeClr val="tx1">
                  <a:lumMod val="65000"/>
                  <a:lumOff val="35000"/>
                </a:schemeClr>
              </a:solidFill>
            </a:endParaRPr>
          </a:p>
          <a:p>
            <a:pPr marL="0" indent="0">
              <a:spcBef>
                <a:spcPts val="600"/>
              </a:spcBef>
            </a:pPr>
            <a:r>
              <a:rPr lang="de-DE" i="1" dirty="0">
                <a:solidFill>
                  <a:schemeClr val="tx1">
                    <a:lumMod val="65000"/>
                    <a:lumOff val="35000"/>
                  </a:schemeClr>
                </a:solidFill>
              </a:rPr>
              <a:t>               </a:t>
            </a:r>
            <a:r>
              <a:rPr lang="de-DE" i="1" dirty="0" smtClean="0">
                <a:solidFill>
                  <a:schemeClr val="tx1">
                    <a:lumMod val="65000"/>
                    <a:lumOff val="35000"/>
                  </a:schemeClr>
                </a:solidFill>
              </a:rPr>
              <a:t> </a:t>
            </a:r>
            <a:r>
              <a:rPr lang="de-DE" i="1" dirty="0" smtClean="0">
                <a:solidFill>
                  <a:schemeClr val="tx1">
                    <a:lumMod val="65000"/>
                    <a:lumOff val="35000"/>
                  </a:schemeClr>
                </a:solidFill>
              </a:rPr>
              <a:t> Madeleine </a:t>
            </a:r>
            <a:r>
              <a:rPr lang="de-DE" i="1" dirty="0">
                <a:solidFill>
                  <a:schemeClr val="tx1">
                    <a:lumMod val="65000"/>
                    <a:lumOff val="35000"/>
                  </a:schemeClr>
                </a:solidFill>
              </a:rPr>
              <a:t>Adam</a:t>
            </a:r>
          </a:p>
          <a:p>
            <a:endParaRPr lang="de-DE" i="1" dirty="0">
              <a:solidFill>
                <a:schemeClr val="tx1">
                  <a:lumMod val="65000"/>
                  <a:lumOff val="35000"/>
                </a:schemeClr>
              </a:solidFill>
            </a:endParaRPr>
          </a:p>
          <a:p>
            <a:pPr>
              <a:buAutoNum type="alphaUcPeriod" startAt="4"/>
            </a:pPr>
            <a:r>
              <a:rPr lang="de-DE" b="1" dirty="0" smtClean="0">
                <a:solidFill>
                  <a:schemeClr val="tx1">
                    <a:lumMod val="65000"/>
                    <a:lumOff val="35000"/>
                  </a:schemeClr>
                </a:solidFill>
              </a:rPr>
              <a:t> Neue </a:t>
            </a:r>
            <a:r>
              <a:rPr lang="de-DE" b="1" dirty="0">
                <a:solidFill>
                  <a:schemeClr val="tx1">
                    <a:lumMod val="65000"/>
                    <a:lumOff val="35000"/>
                  </a:schemeClr>
                </a:solidFill>
              </a:rPr>
              <a:t>Projekte hinzufügen </a:t>
            </a:r>
          </a:p>
          <a:p>
            <a:pPr marL="0" indent="0">
              <a:spcBef>
                <a:spcPts val="600"/>
              </a:spcBef>
            </a:pPr>
            <a:r>
              <a:rPr lang="de-DE" i="1" dirty="0">
                <a:solidFill>
                  <a:schemeClr val="tx1">
                    <a:lumMod val="65000"/>
                    <a:lumOff val="35000"/>
                  </a:schemeClr>
                </a:solidFill>
              </a:rPr>
              <a:t>               </a:t>
            </a:r>
            <a:r>
              <a:rPr lang="de-DE" i="1" dirty="0" smtClean="0">
                <a:solidFill>
                  <a:schemeClr val="tx1">
                    <a:lumMod val="65000"/>
                    <a:lumOff val="35000"/>
                  </a:schemeClr>
                </a:solidFill>
              </a:rPr>
              <a:t> </a:t>
            </a:r>
            <a:r>
              <a:rPr lang="de-DE" i="1" dirty="0" smtClean="0">
                <a:solidFill>
                  <a:schemeClr val="tx1">
                    <a:lumMod val="65000"/>
                    <a:lumOff val="35000"/>
                  </a:schemeClr>
                </a:solidFill>
              </a:rPr>
              <a:t> Clara </a:t>
            </a:r>
            <a:r>
              <a:rPr lang="de-DE" i="1" dirty="0">
                <a:solidFill>
                  <a:schemeClr val="tx1">
                    <a:lumMod val="65000"/>
                    <a:lumOff val="35000"/>
                  </a:schemeClr>
                </a:solidFill>
              </a:rPr>
              <a:t>Wolf</a:t>
            </a:r>
          </a:p>
          <a:p>
            <a:pPr marL="0" indent="0"/>
            <a:endParaRPr lang="de-DE" i="1" dirty="0">
              <a:solidFill>
                <a:schemeClr val="tx1">
                  <a:lumMod val="65000"/>
                  <a:lumOff val="35000"/>
                </a:schemeClr>
              </a:solidFill>
            </a:endParaRPr>
          </a:p>
          <a:p>
            <a:pPr>
              <a:buAutoNum type="alphaUcPeriod" startAt="3"/>
            </a:pPr>
            <a:r>
              <a:rPr lang="de-DE" b="1" dirty="0" smtClean="0">
                <a:solidFill>
                  <a:schemeClr val="tx1">
                    <a:lumMod val="65000"/>
                    <a:lumOff val="35000"/>
                  </a:schemeClr>
                </a:solidFill>
              </a:rPr>
              <a:t> Doppelte </a:t>
            </a:r>
            <a:r>
              <a:rPr lang="de-DE" b="1" dirty="0">
                <a:solidFill>
                  <a:schemeClr val="tx1">
                    <a:lumMod val="65000"/>
                    <a:lumOff val="35000"/>
                  </a:schemeClr>
                </a:solidFill>
              </a:rPr>
              <a:t>Projekte eliminieren</a:t>
            </a:r>
          </a:p>
          <a:p>
            <a:pPr>
              <a:spcBef>
                <a:spcPts val="600"/>
              </a:spcBef>
            </a:pPr>
            <a:r>
              <a:rPr lang="de-DE" dirty="0">
                <a:solidFill>
                  <a:schemeClr val="tx1">
                    <a:lumMod val="65000"/>
                    <a:lumOff val="35000"/>
                  </a:schemeClr>
                </a:solidFill>
              </a:rPr>
              <a:t>               </a:t>
            </a:r>
            <a:r>
              <a:rPr lang="de-DE" dirty="0" smtClean="0">
                <a:solidFill>
                  <a:schemeClr val="tx1">
                    <a:lumMod val="65000"/>
                    <a:lumOff val="35000"/>
                  </a:schemeClr>
                </a:solidFill>
              </a:rPr>
              <a:t> </a:t>
            </a:r>
            <a:r>
              <a:rPr lang="de-DE" dirty="0" smtClean="0">
                <a:solidFill>
                  <a:schemeClr val="tx1">
                    <a:lumMod val="65000"/>
                    <a:lumOff val="35000"/>
                  </a:schemeClr>
                </a:solidFill>
              </a:rPr>
              <a:t> </a:t>
            </a:r>
            <a:r>
              <a:rPr lang="de-DE" i="1" dirty="0" err="1" smtClean="0">
                <a:solidFill>
                  <a:schemeClr val="tx1">
                    <a:lumMod val="65000"/>
                    <a:lumOff val="35000"/>
                  </a:schemeClr>
                </a:solidFill>
              </a:rPr>
              <a:t>Dirc</a:t>
            </a:r>
            <a:r>
              <a:rPr lang="de-DE" i="1" dirty="0" smtClean="0">
                <a:solidFill>
                  <a:schemeClr val="tx1">
                    <a:lumMod val="65000"/>
                    <a:lumOff val="35000"/>
                  </a:schemeClr>
                </a:solidFill>
              </a:rPr>
              <a:t> </a:t>
            </a:r>
            <a:r>
              <a:rPr lang="de-DE" i="1" dirty="0" err="1">
                <a:solidFill>
                  <a:schemeClr val="tx1">
                    <a:lumMod val="65000"/>
                    <a:lumOff val="35000"/>
                  </a:schemeClr>
                </a:solidFill>
              </a:rPr>
              <a:t>Klasing</a:t>
            </a:r>
            <a:endParaRPr lang="de-DE" i="1" dirty="0">
              <a:solidFill>
                <a:schemeClr val="tx1">
                  <a:lumMod val="65000"/>
                  <a:lumOff val="35000"/>
                </a:schemeClr>
              </a:solidFill>
            </a:endParaRPr>
          </a:p>
          <a:p>
            <a:pPr algn="ctr"/>
            <a:endParaRPr lang="de-DE" dirty="0"/>
          </a:p>
        </p:txBody>
      </p:sp>
      <p:sp>
        <p:nvSpPr>
          <p:cNvPr id="8" name="Eingekerbter Pfeil nach rechts 7"/>
          <p:cNvSpPr/>
          <p:nvPr/>
        </p:nvSpPr>
        <p:spPr>
          <a:xfrm>
            <a:off x="1745870" y="2181481"/>
            <a:ext cx="504056" cy="288032"/>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1475" y="3031786"/>
            <a:ext cx="603250"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3873" y="3972762"/>
            <a:ext cx="628049"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6272" y="4870208"/>
            <a:ext cx="603250"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531158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02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02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936000" y="262800"/>
            <a:ext cx="4068048" cy="685800"/>
          </a:xfrm>
        </p:spPr>
        <p:txBody>
          <a:bodyPr/>
          <a:lstStyle/>
          <a:p>
            <a:pPr marL="0" indent="0">
              <a:buNone/>
            </a:pPr>
            <a:r>
              <a:rPr lang="de-DE" sz="1100" b="1" dirty="0" smtClean="0"/>
              <a:t>	</a:t>
            </a:r>
            <a:r>
              <a:rPr lang="de-DE" sz="1100" b="1" dirty="0" smtClean="0">
                <a:solidFill>
                  <a:schemeClr val="accent1">
                    <a:lumMod val="75000"/>
                  </a:schemeClr>
                </a:solidFill>
              </a:rPr>
              <a:t>A</a:t>
            </a:r>
            <a:r>
              <a:rPr lang="de-DE" sz="1100" b="1" dirty="0">
                <a:solidFill>
                  <a:schemeClr val="accent1">
                    <a:lumMod val="75000"/>
                  </a:schemeClr>
                </a:solidFill>
              </a:rPr>
              <a:t>. Suche nach Gestalter + E-Mail-Adresse</a:t>
            </a:r>
          </a:p>
          <a:p>
            <a:endParaRPr lang="de-DE" dirty="0"/>
          </a:p>
        </p:txBody>
      </p:sp>
      <p:sp>
        <p:nvSpPr>
          <p:cNvPr id="3" name="Textplatzhalter 2"/>
          <p:cNvSpPr>
            <a:spLocks noGrp="1"/>
          </p:cNvSpPr>
          <p:nvPr>
            <p:ph type="body" sz="quarter" idx="11"/>
          </p:nvPr>
        </p:nvSpPr>
        <p:spPr>
          <a:xfrm>
            <a:off x="1043608" y="1196752"/>
            <a:ext cx="7325792" cy="720080"/>
          </a:xfrm>
          <a:noFill/>
        </p:spPr>
        <p:txBody>
          <a:bodyPr/>
          <a:lstStyle/>
          <a:p>
            <a:pPr algn="ctr">
              <a:spcBef>
                <a:spcPts val="1200"/>
              </a:spcBef>
            </a:pPr>
            <a:r>
              <a:rPr lang="de-DE" sz="2000" b="1" u="sng" dirty="0" smtClean="0"/>
              <a:t>Vorgehensweise:</a:t>
            </a:r>
          </a:p>
          <a:p>
            <a:pPr algn="ctr">
              <a:spcBef>
                <a:spcPts val="1200"/>
              </a:spcBef>
            </a:pPr>
            <a:endParaRPr lang="de-DE" b="1" u="sng" dirty="0" smtClean="0"/>
          </a:p>
          <a:p>
            <a:pPr marL="0" indent="0"/>
            <a:r>
              <a:rPr lang="de-DE" sz="1600" dirty="0" smtClean="0"/>
              <a:t> </a:t>
            </a:r>
            <a:endParaRPr lang="de-DE" sz="1600" dirty="0"/>
          </a:p>
          <a:p>
            <a:r>
              <a:rPr lang="de-DE" dirty="0" smtClean="0"/>
              <a:t> </a:t>
            </a:r>
            <a:endParaRPr lang="de-DE" dirty="0"/>
          </a:p>
        </p:txBody>
      </p:sp>
      <p:sp>
        <p:nvSpPr>
          <p:cNvPr id="4" name="Fußzeilenplatzhalter 3"/>
          <p:cNvSpPr>
            <a:spLocks noGrp="1"/>
          </p:cNvSpPr>
          <p:nvPr>
            <p:ph type="ftr" sz="quarter" idx="12"/>
          </p:nvPr>
        </p:nvSpPr>
        <p:spPr/>
        <p:txBody>
          <a:bodyPr/>
          <a:lstStyle/>
          <a:p>
            <a:pPr>
              <a:defRPr/>
            </a:pPr>
            <a:r>
              <a:rPr lang="de-DE" dirty="0" smtClean="0"/>
              <a:t>Jens Brinkhues</a:t>
            </a:r>
            <a:endParaRPr lang="de-DE" dirty="0"/>
          </a:p>
        </p:txBody>
      </p:sp>
      <p:sp>
        <p:nvSpPr>
          <p:cNvPr id="5" name="Foliennummernplatzhalter 4"/>
          <p:cNvSpPr>
            <a:spLocks noGrp="1"/>
          </p:cNvSpPr>
          <p:nvPr>
            <p:ph type="sldNum" sz="quarter" idx="13"/>
          </p:nvPr>
        </p:nvSpPr>
        <p:spPr/>
        <p:txBody>
          <a:bodyPr/>
          <a:lstStyle/>
          <a:p>
            <a:pPr>
              <a:defRPr/>
            </a:pPr>
            <a:fld id="{DC3036DF-F90A-41F0-80D2-A7976961973B}" type="slidenum">
              <a:rPr lang="de-DE" smtClean="0"/>
              <a:pPr>
                <a:defRPr/>
              </a:pPr>
              <a:t>3</a:t>
            </a:fld>
            <a:endParaRPr lang="de-DE"/>
          </a:p>
        </p:txBody>
      </p:sp>
      <p:sp>
        <p:nvSpPr>
          <p:cNvPr id="6" name="Datumsplatzhalter 5"/>
          <p:cNvSpPr>
            <a:spLocks noGrp="1"/>
          </p:cNvSpPr>
          <p:nvPr>
            <p:ph type="dt" sz="half" idx="14"/>
          </p:nvPr>
        </p:nvSpPr>
        <p:spPr/>
        <p:txBody>
          <a:bodyPr/>
          <a:lstStyle/>
          <a:p>
            <a:pPr>
              <a:defRPr/>
            </a:pPr>
            <a:fld id="{70329AA9-7DCE-4225-B025-7A2E6ED29BA8}" type="datetime1">
              <a:rPr lang="de-DE" smtClean="0"/>
              <a:pPr>
                <a:defRPr/>
              </a:pPr>
              <a:t>17.01.2014</a:t>
            </a:fld>
            <a:endParaRPr lang="de-DE"/>
          </a:p>
        </p:txBody>
      </p:sp>
      <p:sp>
        <p:nvSpPr>
          <p:cNvPr id="10" name="Legende mit Pfeil nach unten 9"/>
          <p:cNvSpPr/>
          <p:nvPr/>
        </p:nvSpPr>
        <p:spPr>
          <a:xfrm>
            <a:off x="1043608" y="1700808"/>
            <a:ext cx="7128000" cy="3566737"/>
          </a:xfrm>
          <a:prstGeom prst="downArrowCallout">
            <a:avLst>
              <a:gd name="adj1" fmla="val 22665"/>
              <a:gd name="adj2" fmla="val 25000"/>
              <a:gd name="adj3" fmla="val 25000"/>
              <a:gd name="adj4" fmla="val 64977"/>
            </a:avLst>
          </a:prstGeom>
          <a:solidFill>
            <a:schemeClr val="bg1">
              <a:lumMod val="8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457200" indent="-457200">
              <a:spcBef>
                <a:spcPts val="600"/>
              </a:spcBef>
              <a:buFont typeface="+mj-lt"/>
              <a:buAutoNum type="arabicParenBoth"/>
            </a:pPr>
            <a:endParaRPr lang="de-DE" sz="1600" dirty="0" smtClean="0">
              <a:solidFill>
                <a:schemeClr val="tx1">
                  <a:lumMod val="65000"/>
                  <a:lumOff val="35000"/>
                </a:schemeClr>
              </a:solidFill>
              <a:latin typeface="Verdana" pitchFamily="34" charset="0"/>
              <a:ea typeface="Verdana" pitchFamily="34" charset="0"/>
              <a:cs typeface="Verdana" pitchFamily="34" charset="0"/>
            </a:endParaRPr>
          </a:p>
          <a:p>
            <a:pPr marL="457200" indent="-457200">
              <a:spcBef>
                <a:spcPts val="600"/>
              </a:spcBef>
              <a:buFont typeface="+mj-lt"/>
              <a:buAutoNum type="arabicParenBoth"/>
            </a:pPr>
            <a:r>
              <a:rPr lang="de-DE" sz="1600" dirty="0" smtClean="0">
                <a:solidFill>
                  <a:schemeClr val="tx1">
                    <a:lumMod val="65000"/>
                    <a:lumOff val="35000"/>
                  </a:schemeClr>
                </a:solidFill>
                <a:latin typeface="Verdana" pitchFamily="34" charset="0"/>
                <a:ea typeface="Verdana" pitchFamily="34" charset="0"/>
                <a:cs typeface="Verdana" pitchFamily="34" charset="0"/>
              </a:rPr>
              <a:t>In </a:t>
            </a:r>
            <a:r>
              <a:rPr lang="de-DE" sz="1600" dirty="0" smtClean="0">
                <a:solidFill>
                  <a:schemeClr val="tx1">
                    <a:lumMod val="65000"/>
                    <a:lumOff val="35000"/>
                  </a:schemeClr>
                </a:solidFill>
                <a:latin typeface="Verdana" pitchFamily="34" charset="0"/>
                <a:ea typeface="Verdana" pitchFamily="34" charset="0"/>
                <a:cs typeface="Verdana" pitchFamily="34" charset="0"/>
              </a:rPr>
              <a:t>der Datenbank entsprechendes Projekt auswählen z.B.: </a:t>
            </a:r>
            <a:r>
              <a:rPr lang="de-DE" sz="1600" dirty="0" smtClean="0">
                <a:solidFill>
                  <a:schemeClr val="tx1">
                    <a:lumMod val="65000"/>
                    <a:lumOff val="35000"/>
                  </a:schemeClr>
                </a:solidFill>
                <a:latin typeface="Verdana" pitchFamily="34" charset="0"/>
                <a:ea typeface="Verdana" pitchFamily="34" charset="0"/>
                <a:cs typeface="Verdana" pitchFamily="34" charset="0"/>
              </a:rPr>
              <a:t>„Kanzlei-Blaufelder“</a:t>
            </a:r>
            <a:endParaRPr lang="de-DE" sz="1600" dirty="0" smtClean="0">
              <a:solidFill>
                <a:schemeClr val="tx1">
                  <a:lumMod val="65000"/>
                  <a:lumOff val="35000"/>
                </a:schemeClr>
              </a:solidFill>
              <a:latin typeface="Verdana" pitchFamily="34" charset="0"/>
              <a:ea typeface="Verdana" pitchFamily="34" charset="0"/>
              <a:cs typeface="Verdana" pitchFamily="34" charset="0"/>
            </a:endParaRPr>
          </a:p>
          <a:p>
            <a:pPr marL="457200" indent="-457200">
              <a:spcBef>
                <a:spcPts val="1200"/>
              </a:spcBef>
              <a:buFont typeface="+mj-lt"/>
              <a:buAutoNum type="arabicParenBoth"/>
            </a:pPr>
            <a:r>
              <a:rPr lang="de-DE" sz="1600" dirty="0" smtClean="0">
                <a:solidFill>
                  <a:schemeClr val="tx1">
                    <a:lumMod val="65000"/>
                    <a:lumOff val="35000"/>
                  </a:schemeClr>
                </a:solidFill>
                <a:latin typeface="Verdana" pitchFamily="34" charset="0"/>
                <a:ea typeface="Verdana" pitchFamily="34" charset="0"/>
                <a:cs typeface="Verdana" pitchFamily="34" charset="0"/>
              </a:rPr>
              <a:t>URL </a:t>
            </a:r>
            <a:r>
              <a:rPr lang="de-DE" sz="1600" dirty="0" smtClean="0">
                <a:solidFill>
                  <a:schemeClr val="tx1">
                    <a:lumMod val="65000"/>
                    <a:lumOff val="35000"/>
                  </a:schemeClr>
                </a:solidFill>
                <a:latin typeface="Verdana" pitchFamily="34" charset="0"/>
                <a:ea typeface="Verdana" pitchFamily="34" charset="0"/>
                <a:cs typeface="Verdana" pitchFamily="34" charset="0"/>
              </a:rPr>
              <a:t>aufrufen </a:t>
            </a:r>
            <a:endParaRPr lang="de-DE" sz="1600" dirty="0">
              <a:solidFill>
                <a:schemeClr val="tx1">
                  <a:lumMod val="65000"/>
                  <a:lumOff val="35000"/>
                </a:schemeClr>
              </a:solidFill>
              <a:latin typeface="Verdana" pitchFamily="34" charset="0"/>
              <a:ea typeface="Verdana" pitchFamily="34" charset="0"/>
              <a:cs typeface="Verdana" pitchFamily="34" charset="0"/>
            </a:endParaRPr>
          </a:p>
          <a:p>
            <a:pPr marL="457200" indent="-457200">
              <a:spcBef>
                <a:spcPts val="1200"/>
              </a:spcBef>
              <a:buFont typeface="+mj-lt"/>
              <a:buAutoNum type="arabicParenBoth"/>
            </a:pPr>
            <a:r>
              <a:rPr lang="de-DE" sz="1600" dirty="0">
                <a:solidFill>
                  <a:schemeClr val="tx1">
                    <a:lumMod val="65000"/>
                    <a:lumOff val="35000"/>
                  </a:schemeClr>
                </a:solidFill>
                <a:latin typeface="Verdana" pitchFamily="34" charset="0"/>
                <a:ea typeface="Verdana" pitchFamily="34" charset="0"/>
                <a:cs typeface="Verdana" pitchFamily="34" charset="0"/>
              </a:rPr>
              <a:t>Auf </a:t>
            </a:r>
            <a:r>
              <a:rPr lang="de-DE" sz="1600" dirty="0" smtClean="0">
                <a:solidFill>
                  <a:schemeClr val="tx1">
                    <a:lumMod val="65000"/>
                    <a:lumOff val="35000"/>
                  </a:schemeClr>
                </a:solidFill>
                <a:latin typeface="Verdana" pitchFamily="34" charset="0"/>
                <a:ea typeface="Verdana" pitchFamily="34" charset="0"/>
                <a:cs typeface="Verdana" pitchFamily="34" charset="0"/>
              </a:rPr>
              <a:t>Website nach Betreiber/Gestalter suchen z.B.: </a:t>
            </a:r>
          </a:p>
          <a:p>
            <a:pPr marL="0" indent="0">
              <a:spcBef>
                <a:spcPts val="0"/>
              </a:spcBef>
            </a:pPr>
            <a:r>
              <a:rPr lang="de-DE" sz="1600" dirty="0" smtClean="0">
                <a:solidFill>
                  <a:schemeClr val="tx1">
                    <a:lumMod val="65000"/>
                    <a:lumOff val="35000"/>
                  </a:schemeClr>
                </a:solidFill>
                <a:latin typeface="Verdana" pitchFamily="34" charset="0"/>
                <a:ea typeface="Verdana" pitchFamily="34" charset="0"/>
                <a:cs typeface="Verdana" pitchFamily="34" charset="0"/>
              </a:rPr>
              <a:t>	Impressum  -&gt; „Verantwortlich für den Inhalt…“</a:t>
            </a:r>
          </a:p>
          <a:p>
            <a:pPr marL="0" indent="0">
              <a:spcBef>
                <a:spcPts val="1200"/>
              </a:spcBef>
            </a:pPr>
            <a:r>
              <a:rPr lang="de-DE" sz="1600" dirty="0" smtClean="0">
                <a:solidFill>
                  <a:schemeClr val="tx1">
                    <a:lumMod val="65000"/>
                    <a:lumOff val="35000"/>
                  </a:schemeClr>
                </a:solidFill>
                <a:latin typeface="Verdana" pitchFamily="34" charset="0"/>
                <a:ea typeface="Verdana" pitchFamily="34" charset="0"/>
                <a:cs typeface="Verdana" pitchFamily="34" charset="0"/>
              </a:rPr>
              <a:t>(4) Gestalter und E-Mail in Maske „Bearbeiten“ hinzufügen</a:t>
            </a:r>
          </a:p>
          <a:p>
            <a:pPr algn="ctr"/>
            <a:endParaRPr lang="de-DE" dirty="0">
              <a:effectLst/>
            </a:endParaRPr>
          </a:p>
        </p:txBody>
      </p:sp>
      <p:sp>
        <p:nvSpPr>
          <p:cNvPr id="11" name="Textfeld 10"/>
          <p:cNvSpPr txBox="1"/>
          <p:nvPr/>
        </p:nvSpPr>
        <p:spPr>
          <a:xfrm>
            <a:off x="2882154" y="5267545"/>
            <a:ext cx="3470121" cy="646331"/>
          </a:xfrm>
          <a:prstGeom prst="rect">
            <a:avLst/>
          </a:prstGeom>
          <a:noFill/>
        </p:spPr>
        <p:txBody>
          <a:bodyPr wrap="square" rtlCol="0">
            <a:spAutoFit/>
          </a:bodyPr>
          <a:lstStyle/>
          <a:p>
            <a:r>
              <a:rPr lang="de-DE" dirty="0" smtClean="0">
                <a:solidFill>
                  <a:schemeClr val="tx1">
                    <a:lumMod val="65000"/>
                    <a:lumOff val="35000"/>
                  </a:schemeClr>
                </a:solidFill>
              </a:rPr>
              <a:t>Bearbeitete Projekte insgesamt: </a:t>
            </a:r>
          </a:p>
          <a:p>
            <a:pPr algn="ctr"/>
            <a:r>
              <a:rPr lang="de-DE" dirty="0" smtClean="0">
                <a:solidFill>
                  <a:schemeClr val="tx1">
                    <a:lumMod val="65000"/>
                    <a:lumOff val="35000"/>
                  </a:schemeClr>
                </a:solidFill>
              </a:rPr>
              <a:t>300</a:t>
            </a:r>
            <a:endParaRPr lang="de-DE" dirty="0">
              <a:solidFill>
                <a:schemeClr val="tx1">
                  <a:lumMod val="65000"/>
                  <a:lumOff val="35000"/>
                </a:schemeClr>
              </a:solidFill>
            </a:endParaRPr>
          </a:p>
        </p:txBody>
      </p:sp>
    </p:spTree>
    <p:extLst>
      <p:ext uri="{BB962C8B-B14F-4D97-AF65-F5344CB8AC3E}">
        <p14:creationId xmlns:p14="http://schemas.microsoft.com/office/powerpoint/2010/main" val="7581132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bg/>
                                          </p:spTgt>
                                        </p:tgtEl>
                                        <p:attrNameLst>
                                          <p:attrName>style.visibility</p:attrName>
                                        </p:attrNameLst>
                                      </p:cBhvr>
                                      <p:to>
                                        <p:strVal val="visible"/>
                                      </p:to>
                                    </p:set>
                                    <p:animEffect transition="in" filter="fade">
                                      <p:cBhvr>
                                        <p:cTn id="20" dur="1000"/>
                                        <p:tgtEl>
                                          <p:spTgt spid="10">
                                            <p:bg/>
                                          </p:spTgt>
                                        </p:tgtEl>
                                      </p:cBhvr>
                                    </p:animEffect>
                                    <p:anim calcmode="lin" valueType="num">
                                      <p:cBhvr>
                                        <p:cTn id="21" dur="1000" fill="hold"/>
                                        <p:tgtEl>
                                          <p:spTgt spid="10">
                                            <p:bg/>
                                          </p:spTgt>
                                        </p:tgtEl>
                                        <p:attrNameLst>
                                          <p:attrName>ppt_x</p:attrName>
                                        </p:attrNameLst>
                                      </p:cBhvr>
                                      <p:tavLst>
                                        <p:tav tm="0">
                                          <p:val>
                                            <p:strVal val="#ppt_x"/>
                                          </p:val>
                                        </p:tav>
                                        <p:tav tm="100000">
                                          <p:val>
                                            <p:strVal val="#ppt_x"/>
                                          </p:val>
                                        </p:tav>
                                      </p:tavLst>
                                    </p:anim>
                                    <p:anim calcmode="lin" valueType="num">
                                      <p:cBhvr>
                                        <p:cTn id="22" dur="1000" fill="hold"/>
                                        <p:tgtEl>
                                          <p:spTgt spid="10">
                                            <p:bg/>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animEffect transition="in" filter="fade">
                                      <p:cBhvr>
                                        <p:cTn id="25" dur="1000"/>
                                        <p:tgtEl>
                                          <p:spTgt spid="10">
                                            <p:txEl>
                                              <p:pRg st="1" end="1"/>
                                            </p:txEl>
                                          </p:spTgt>
                                        </p:tgtEl>
                                      </p:cBhvr>
                                    </p:animEffect>
                                    <p:anim calcmode="lin" valueType="num">
                                      <p:cBhvr>
                                        <p:cTn id="2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10">
                                            <p:txEl>
                                              <p:pRg st="1" end="1"/>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0">
                                            <p:txEl>
                                              <p:pRg st="2" end="2"/>
                                            </p:txEl>
                                          </p:spTgt>
                                        </p:tgtEl>
                                        <p:attrNameLst>
                                          <p:attrName>style.visibility</p:attrName>
                                        </p:attrNameLst>
                                      </p:cBhvr>
                                      <p:to>
                                        <p:strVal val="visible"/>
                                      </p:to>
                                    </p:set>
                                    <p:animEffect transition="in" filter="fade">
                                      <p:cBhvr>
                                        <p:cTn id="30" dur="1000"/>
                                        <p:tgtEl>
                                          <p:spTgt spid="10">
                                            <p:txEl>
                                              <p:pRg st="2" end="2"/>
                                            </p:txEl>
                                          </p:spTgt>
                                        </p:tgtEl>
                                      </p:cBhvr>
                                    </p:animEffect>
                                    <p:anim calcmode="lin" valueType="num">
                                      <p:cBhvr>
                                        <p:cTn id="31"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10">
                                            <p:txEl>
                                              <p:pRg st="2" end="2"/>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0">
                                            <p:txEl>
                                              <p:pRg st="3" end="3"/>
                                            </p:txEl>
                                          </p:spTgt>
                                        </p:tgtEl>
                                        <p:attrNameLst>
                                          <p:attrName>style.visibility</p:attrName>
                                        </p:attrNameLst>
                                      </p:cBhvr>
                                      <p:to>
                                        <p:strVal val="visible"/>
                                      </p:to>
                                    </p:set>
                                    <p:animEffect transition="in" filter="fade">
                                      <p:cBhvr>
                                        <p:cTn id="35" dur="1000"/>
                                        <p:tgtEl>
                                          <p:spTgt spid="10">
                                            <p:txEl>
                                              <p:pRg st="3" end="3"/>
                                            </p:txEl>
                                          </p:spTgt>
                                        </p:tgtEl>
                                      </p:cBhvr>
                                    </p:animEffect>
                                    <p:anim calcmode="lin" valueType="num">
                                      <p:cBhvr>
                                        <p:cTn id="36"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3" end="3"/>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10">
                                            <p:txEl>
                                              <p:pRg st="4" end="4"/>
                                            </p:txEl>
                                          </p:spTgt>
                                        </p:tgtEl>
                                        <p:attrNameLst>
                                          <p:attrName>style.visibility</p:attrName>
                                        </p:attrNameLst>
                                      </p:cBhvr>
                                      <p:to>
                                        <p:strVal val="visible"/>
                                      </p:to>
                                    </p:set>
                                    <p:animEffect transition="in" filter="fade">
                                      <p:cBhvr>
                                        <p:cTn id="40" dur="1000"/>
                                        <p:tgtEl>
                                          <p:spTgt spid="10">
                                            <p:txEl>
                                              <p:pRg st="4" end="4"/>
                                            </p:txEl>
                                          </p:spTgt>
                                        </p:tgtEl>
                                      </p:cBhvr>
                                    </p:animEffect>
                                    <p:anim calcmode="lin" valueType="num">
                                      <p:cBhvr>
                                        <p:cTn id="41"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10">
                                            <p:txEl>
                                              <p:pRg st="4" end="4"/>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0">
                                            <p:txEl>
                                              <p:pRg st="5" end="5"/>
                                            </p:txEl>
                                          </p:spTgt>
                                        </p:tgtEl>
                                        <p:attrNameLst>
                                          <p:attrName>style.visibility</p:attrName>
                                        </p:attrNameLst>
                                      </p:cBhvr>
                                      <p:to>
                                        <p:strVal val="visible"/>
                                      </p:to>
                                    </p:set>
                                    <p:animEffect transition="in" filter="fade">
                                      <p:cBhvr>
                                        <p:cTn id="45" dur="1000"/>
                                        <p:tgtEl>
                                          <p:spTgt spid="10">
                                            <p:txEl>
                                              <p:pRg st="5" end="5"/>
                                            </p:txEl>
                                          </p:spTgt>
                                        </p:tgtEl>
                                      </p:cBhvr>
                                    </p:animEffect>
                                    <p:anim calcmode="lin" valueType="num">
                                      <p:cBhvr>
                                        <p:cTn id="46"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1">
                                            <p:txEl>
                                              <p:pRg st="0" end="0"/>
                                            </p:txEl>
                                          </p:spTgt>
                                        </p:tgtEl>
                                        <p:attrNameLst>
                                          <p:attrName>style.visibility</p:attrName>
                                        </p:attrNameLst>
                                      </p:cBhvr>
                                      <p:to>
                                        <p:strVal val="visible"/>
                                      </p:to>
                                    </p:set>
                                    <p:animEffect transition="in" filter="wipe(down)">
                                      <p:cBhvr>
                                        <p:cTn id="52" dur="500"/>
                                        <p:tgtEl>
                                          <p:spTgt spid="11">
                                            <p:txEl>
                                              <p:pRg st="0" end="0"/>
                                            </p:txEl>
                                          </p:spTgt>
                                        </p:tgtEl>
                                      </p:cBhvr>
                                    </p:animEffect>
                                  </p:childTnLst>
                                </p:cTn>
                              </p:par>
                              <p:par>
                                <p:cTn id="53" presetID="22" presetClass="entr" presetSubtype="4" fill="hold" nodeType="withEffect">
                                  <p:stCondLst>
                                    <p:cond delay="0"/>
                                  </p:stCondLst>
                                  <p:childTnLst>
                                    <p:set>
                                      <p:cBhvr>
                                        <p:cTn id="54" dur="1" fill="hold">
                                          <p:stCondLst>
                                            <p:cond delay="0"/>
                                          </p:stCondLst>
                                        </p:cTn>
                                        <p:tgtEl>
                                          <p:spTgt spid="11">
                                            <p:txEl>
                                              <p:pRg st="1" end="1"/>
                                            </p:txEl>
                                          </p:spTgt>
                                        </p:tgtEl>
                                        <p:attrNameLst>
                                          <p:attrName>style.visibility</p:attrName>
                                        </p:attrNameLst>
                                      </p:cBhvr>
                                      <p:to>
                                        <p:strVal val="visible"/>
                                      </p:to>
                                    </p:set>
                                    <p:animEffect transition="in" filter="wipe(down)">
                                      <p:cBhvr>
                                        <p:cTn id="55"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uiExpand="1" build="p"/>
      <p:bldP spid="10"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971600" y="262800"/>
            <a:ext cx="4320480" cy="685800"/>
          </a:xfrm>
        </p:spPr>
        <p:txBody>
          <a:bodyPr/>
          <a:lstStyle/>
          <a:p>
            <a:pPr marL="0" indent="0">
              <a:buNone/>
            </a:pPr>
            <a:r>
              <a:rPr lang="de-DE" sz="1100" b="1" dirty="0" smtClean="0"/>
              <a:t>         </a:t>
            </a:r>
            <a:r>
              <a:rPr lang="de-DE" sz="1100" b="1" dirty="0" smtClean="0">
                <a:solidFill>
                  <a:schemeClr val="accent1">
                    <a:lumMod val="75000"/>
                  </a:schemeClr>
                </a:solidFill>
              </a:rPr>
              <a:t>A</a:t>
            </a:r>
            <a:r>
              <a:rPr lang="de-DE" sz="1100" b="1" dirty="0">
                <a:solidFill>
                  <a:schemeClr val="accent1">
                    <a:lumMod val="75000"/>
                  </a:schemeClr>
                </a:solidFill>
              </a:rPr>
              <a:t>. Suche nach Gestalter + E-Mail-Adresse</a:t>
            </a:r>
          </a:p>
          <a:p>
            <a:pPr marL="0" indent="0">
              <a:buNone/>
            </a:pPr>
            <a:endParaRPr lang="de-DE" dirty="0"/>
          </a:p>
        </p:txBody>
      </p:sp>
      <p:sp>
        <p:nvSpPr>
          <p:cNvPr id="3" name="Textplatzhalter 2"/>
          <p:cNvSpPr>
            <a:spLocks noGrp="1"/>
          </p:cNvSpPr>
          <p:nvPr>
            <p:ph type="body" sz="quarter" idx="11"/>
          </p:nvPr>
        </p:nvSpPr>
        <p:spPr>
          <a:xfrm>
            <a:off x="1130400" y="1196752"/>
            <a:ext cx="7239000" cy="648072"/>
          </a:xfrm>
        </p:spPr>
        <p:txBody>
          <a:bodyPr/>
          <a:lstStyle/>
          <a:p>
            <a:pPr algn="ctr"/>
            <a:r>
              <a:rPr lang="de-DE" sz="2000" b="1" u="sng" dirty="0" smtClean="0"/>
              <a:t>Probleme:</a:t>
            </a:r>
          </a:p>
          <a:p>
            <a:endParaRPr lang="de-DE" dirty="0"/>
          </a:p>
        </p:txBody>
      </p:sp>
      <p:sp>
        <p:nvSpPr>
          <p:cNvPr id="4" name="Fußzeilenplatzhalter 3"/>
          <p:cNvSpPr>
            <a:spLocks noGrp="1"/>
          </p:cNvSpPr>
          <p:nvPr>
            <p:ph type="ftr" sz="quarter" idx="12"/>
          </p:nvPr>
        </p:nvSpPr>
        <p:spPr/>
        <p:txBody>
          <a:bodyPr/>
          <a:lstStyle/>
          <a:p>
            <a:pPr>
              <a:defRPr/>
            </a:pPr>
            <a:r>
              <a:rPr lang="de-DE" dirty="0" smtClean="0"/>
              <a:t>Jens Brinkhues</a:t>
            </a:r>
            <a:endParaRPr lang="de-DE" dirty="0"/>
          </a:p>
        </p:txBody>
      </p:sp>
      <p:sp>
        <p:nvSpPr>
          <p:cNvPr id="5" name="Foliennummernplatzhalter 4"/>
          <p:cNvSpPr>
            <a:spLocks noGrp="1"/>
          </p:cNvSpPr>
          <p:nvPr>
            <p:ph type="sldNum" sz="quarter" idx="13"/>
          </p:nvPr>
        </p:nvSpPr>
        <p:spPr/>
        <p:txBody>
          <a:bodyPr/>
          <a:lstStyle/>
          <a:p>
            <a:pPr>
              <a:defRPr/>
            </a:pPr>
            <a:fld id="{DC3036DF-F90A-41F0-80D2-A7976961973B}" type="slidenum">
              <a:rPr lang="de-DE" smtClean="0"/>
              <a:pPr>
                <a:defRPr/>
              </a:pPr>
              <a:t>4</a:t>
            </a:fld>
            <a:endParaRPr lang="de-DE"/>
          </a:p>
        </p:txBody>
      </p:sp>
      <p:sp>
        <p:nvSpPr>
          <p:cNvPr id="6" name="Datumsplatzhalter 5"/>
          <p:cNvSpPr>
            <a:spLocks noGrp="1"/>
          </p:cNvSpPr>
          <p:nvPr>
            <p:ph type="dt" sz="half" idx="14"/>
          </p:nvPr>
        </p:nvSpPr>
        <p:spPr/>
        <p:txBody>
          <a:bodyPr/>
          <a:lstStyle/>
          <a:p>
            <a:pPr>
              <a:defRPr/>
            </a:pPr>
            <a:fld id="{70329AA9-7DCE-4225-B025-7A2E6ED29BA8}" type="datetime1">
              <a:rPr lang="de-DE" smtClean="0"/>
              <a:pPr>
                <a:defRPr/>
              </a:pPr>
              <a:t>17.01.2014</a:t>
            </a:fld>
            <a:endParaRPr lang="de-DE"/>
          </a:p>
        </p:txBody>
      </p:sp>
      <p:sp>
        <p:nvSpPr>
          <p:cNvPr id="7" name="Rechteck 6"/>
          <p:cNvSpPr/>
          <p:nvPr/>
        </p:nvSpPr>
        <p:spPr>
          <a:xfrm>
            <a:off x="1130400" y="1739071"/>
            <a:ext cx="7128000" cy="3240360"/>
          </a:xfrm>
          <a:prstGeom prst="rect">
            <a:avLst/>
          </a:prstGeom>
          <a:solidFill>
            <a:schemeClr val="bg1">
              <a:lumMod val="8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buFont typeface="+mj-lt"/>
              <a:buAutoNum type="arabicParenBoth"/>
            </a:pPr>
            <a:r>
              <a:rPr lang="de-DE" dirty="0">
                <a:solidFill>
                  <a:schemeClr val="tx1">
                    <a:lumMod val="65000"/>
                    <a:lumOff val="35000"/>
                  </a:schemeClr>
                </a:solidFill>
              </a:rPr>
              <a:t> </a:t>
            </a:r>
            <a:r>
              <a:rPr lang="de-DE" sz="1600" dirty="0">
                <a:solidFill>
                  <a:schemeClr val="tx1">
                    <a:lumMod val="65000"/>
                    <a:lumOff val="35000"/>
                  </a:schemeClr>
                </a:solidFill>
                <a:latin typeface="Verdana" pitchFamily="34" charset="0"/>
                <a:ea typeface="Verdana" pitchFamily="34" charset="0"/>
                <a:cs typeface="Verdana" pitchFamily="34" charset="0"/>
              </a:rPr>
              <a:t>URL nicht mehr verfügbar </a:t>
            </a:r>
          </a:p>
          <a:p>
            <a:pPr marL="0" indent="0"/>
            <a:r>
              <a:rPr lang="de-DE" sz="1600" dirty="0">
                <a:solidFill>
                  <a:schemeClr val="tx1">
                    <a:lumMod val="65000"/>
                    <a:lumOff val="35000"/>
                  </a:schemeClr>
                </a:solidFill>
                <a:latin typeface="Verdana" pitchFamily="34" charset="0"/>
                <a:ea typeface="Verdana" pitchFamily="34" charset="0"/>
                <a:cs typeface="Verdana" pitchFamily="34" charset="0"/>
              </a:rPr>
              <a:t>     </a:t>
            </a:r>
            <a:r>
              <a:rPr lang="de-DE" sz="1600" dirty="0" smtClean="0">
                <a:solidFill>
                  <a:schemeClr val="tx1">
                    <a:lumMod val="65000"/>
                    <a:lumOff val="35000"/>
                  </a:schemeClr>
                </a:solidFill>
                <a:latin typeface="Verdana" pitchFamily="34" charset="0"/>
                <a:ea typeface="Verdana" pitchFamily="34" charset="0"/>
                <a:cs typeface="Verdana" pitchFamily="34" charset="0"/>
              </a:rPr>
              <a:t> z.B</a:t>
            </a:r>
            <a:r>
              <a:rPr lang="de-DE" sz="1600" dirty="0">
                <a:solidFill>
                  <a:schemeClr val="tx1">
                    <a:lumMod val="65000"/>
                    <a:lumOff val="35000"/>
                  </a:schemeClr>
                </a:solidFill>
                <a:latin typeface="Verdana" pitchFamily="34" charset="0"/>
                <a:ea typeface="Verdana" pitchFamily="34" charset="0"/>
                <a:cs typeface="Verdana" pitchFamily="34" charset="0"/>
              </a:rPr>
              <a:t>.: der-campe.de</a:t>
            </a:r>
          </a:p>
          <a:p>
            <a:pPr marL="0" indent="0"/>
            <a:endParaRPr lang="de-DE" sz="1600" dirty="0">
              <a:solidFill>
                <a:schemeClr val="tx1">
                  <a:lumMod val="65000"/>
                  <a:lumOff val="35000"/>
                </a:schemeClr>
              </a:solidFill>
              <a:latin typeface="Verdana" pitchFamily="34" charset="0"/>
              <a:ea typeface="Verdana" pitchFamily="34" charset="0"/>
              <a:cs typeface="Verdana" pitchFamily="34" charset="0"/>
            </a:endParaRPr>
          </a:p>
          <a:p>
            <a:pPr marL="0" indent="0"/>
            <a:r>
              <a:rPr lang="de-DE" sz="1600" dirty="0">
                <a:solidFill>
                  <a:schemeClr val="tx1">
                    <a:lumMod val="65000"/>
                    <a:lumOff val="35000"/>
                  </a:schemeClr>
                </a:solidFill>
                <a:latin typeface="Verdana" pitchFamily="34" charset="0"/>
                <a:ea typeface="Verdana" pitchFamily="34" charset="0"/>
                <a:cs typeface="Verdana" pitchFamily="34" charset="0"/>
              </a:rPr>
              <a:t>(2) Speichern nicht möglich, da „Projektbeschreibung“ fehlt</a:t>
            </a:r>
          </a:p>
          <a:p>
            <a:pPr marL="0" indent="0"/>
            <a:r>
              <a:rPr lang="de-DE" sz="1600" dirty="0">
                <a:solidFill>
                  <a:schemeClr val="tx1">
                    <a:lumMod val="65000"/>
                    <a:lumOff val="35000"/>
                  </a:schemeClr>
                </a:solidFill>
                <a:latin typeface="Verdana" pitchFamily="34" charset="0"/>
                <a:ea typeface="Verdana" pitchFamily="34" charset="0"/>
                <a:cs typeface="Verdana" pitchFamily="34" charset="0"/>
              </a:rPr>
              <a:t>    </a:t>
            </a:r>
            <a:r>
              <a:rPr lang="de-DE" sz="1600" dirty="0" smtClean="0">
                <a:solidFill>
                  <a:schemeClr val="tx1">
                    <a:lumMod val="65000"/>
                    <a:lumOff val="35000"/>
                  </a:schemeClr>
                </a:solidFill>
                <a:latin typeface="Verdana" pitchFamily="34" charset="0"/>
                <a:ea typeface="Verdana" pitchFamily="34" charset="0"/>
                <a:cs typeface="Verdana" pitchFamily="34" charset="0"/>
              </a:rPr>
              <a:t>  z.B</a:t>
            </a:r>
            <a:r>
              <a:rPr lang="de-DE" sz="1600" dirty="0">
                <a:solidFill>
                  <a:schemeClr val="tx1">
                    <a:lumMod val="65000"/>
                    <a:lumOff val="35000"/>
                  </a:schemeClr>
                </a:solidFill>
                <a:latin typeface="Verdana" pitchFamily="34" charset="0"/>
                <a:ea typeface="Verdana" pitchFamily="34" charset="0"/>
                <a:cs typeface="Verdana" pitchFamily="34" charset="0"/>
              </a:rPr>
              <a:t>.: criminologia.de</a:t>
            </a:r>
          </a:p>
          <a:p>
            <a:pPr marL="0" indent="0"/>
            <a:endParaRPr lang="de-DE" sz="1600" dirty="0">
              <a:solidFill>
                <a:schemeClr val="tx1">
                  <a:lumMod val="65000"/>
                  <a:lumOff val="35000"/>
                </a:schemeClr>
              </a:solidFill>
              <a:latin typeface="Verdana" pitchFamily="34" charset="0"/>
              <a:ea typeface="Verdana" pitchFamily="34" charset="0"/>
              <a:cs typeface="Verdana" pitchFamily="34" charset="0"/>
            </a:endParaRPr>
          </a:p>
          <a:p>
            <a:pPr>
              <a:buFont typeface="+mj-lt"/>
              <a:buAutoNum type="arabicParenBoth" startAt="3"/>
            </a:pPr>
            <a:r>
              <a:rPr lang="de-DE" sz="1600" dirty="0">
                <a:solidFill>
                  <a:schemeClr val="tx1">
                    <a:lumMod val="65000"/>
                    <a:lumOff val="35000"/>
                  </a:schemeClr>
                </a:solidFill>
                <a:latin typeface="Verdana" pitchFamily="34" charset="0"/>
                <a:ea typeface="Verdana" pitchFamily="34" charset="0"/>
                <a:cs typeface="Verdana" pitchFamily="34" charset="0"/>
              </a:rPr>
              <a:t> Keine E-Mail-Adresse, sondern lediglich Kontaktformular auf</a:t>
            </a:r>
          </a:p>
          <a:p>
            <a:pPr marL="0" indent="0"/>
            <a:r>
              <a:rPr lang="de-DE" sz="1600" dirty="0">
                <a:solidFill>
                  <a:schemeClr val="tx1">
                    <a:lumMod val="65000"/>
                    <a:lumOff val="35000"/>
                  </a:schemeClr>
                </a:solidFill>
                <a:latin typeface="Verdana" pitchFamily="34" charset="0"/>
                <a:ea typeface="Verdana" pitchFamily="34" charset="0"/>
                <a:cs typeface="Verdana" pitchFamily="34" charset="0"/>
              </a:rPr>
              <a:t>     </a:t>
            </a:r>
            <a:r>
              <a:rPr lang="de-DE" sz="1600" dirty="0" smtClean="0">
                <a:solidFill>
                  <a:schemeClr val="tx1">
                    <a:lumMod val="65000"/>
                    <a:lumOff val="35000"/>
                  </a:schemeClr>
                </a:solidFill>
                <a:latin typeface="Verdana" pitchFamily="34" charset="0"/>
                <a:ea typeface="Verdana" pitchFamily="34" charset="0"/>
                <a:cs typeface="Verdana" pitchFamily="34" charset="0"/>
              </a:rPr>
              <a:t> Website </a:t>
            </a:r>
            <a:endParaRPr lang="de-DE" sz="1600" dirty="0">
              <a:solidFill>
                <a:schemeClr val="tx1">
                  <a:lumMod val="65000"/>
                  <a:lumOff val="35000"/>
                </a:schemeClr>
              </a:solidFill>
              <a:latin typeface="Verdana" pitchFamily="34" charset="0"/>
              <a:ea typeface="Verdana" pitchFamily="34" charset="0"/>
              <a:cs typeface="Verdana" pitchFamily="34" charset="0"/>
            </a:endParaRPr>
          </a:p>
          <a:p>
            <a:pPr marL="0" indent="0"/>
            <a:r>
              <a:rPr lang="de-DE" sz="1600" dirty="0">
                <a:solidFill>
                  <a:schemeClr val="tx1">
                    <a:lumMod val="65000"/>
                    <a:lumOff val="35000"/>
                  </a:schemeClr>
                </a:solidFill>
                <a:latin typeface="Verdana" pitchFamily="34" charset="0"/>
                <a:ea typeface="Verdana" pitchFamily="34" charset="0"/>
                <a:cs typeface="Verdana" pitchFamily="34" charset="0"/>
              </a:rPr>
              <a:t>     </a:t>
            </a:r>
            <a:r>
              <a:rPr lang="de-DE" sz="1600" dirty="0" smtClean="0">
                <a:solidFill>
                  <a:schemeClr val="tx1">
                    <a:lumMod val="65000"/>
                    <a:lumOff val="35000"/>
                  </a:schemeClr>
                </a:solidFill>
                <a:latin typeface="Verdana" pitchFamily="34" charset="0"/>
                <a:ea typeface="Verdana" pitchFamily="34" charset="0"/>
                <a:cs typeface="Verdana" pitchFamily="34" charset="0"/>
              </a:rPr>
              <a:t> z.B</a:t>
            </a:r>
            <a:r>
              <a:rPr lang="de-DE" sz="1600" dirty="0">
                <a:solidFill>
                  <a:schemeClr val="tx1">
                    <a:lumMod val="65000"/>
                    <a:lumOff val="35000"/>
                  </a:schemeClr>
                </a:solidFill>
                <a:latin typeface="Verdana" pitchFamily="34" charset="0"/>
                <a:ea typeface="Verdana" pitchFamily="34" charset="0"/>
                <a:cs typeface="Verdana" pitchFamily="34" charset="0"/>
              </a:rPr>
              <a:t>.: Anwaltsbüro Tanner </a:t>
            </a:r>
          </a:p>
          <a:p>
            <a:pPr algn="ctr"/>
            <a:endParaRPr lang="de-DE" dirty="0"/>
          </a:p>
        </p:txBody>
      </p:sp>
    </p:spTree>
    <p:extLst>
      <p:ext uri="{BB962C8B-B14F-4D97-AF65-F5344CB8AC3E}">
        <p14:creationId xmlns:p14="http://schemas.microsoft.com/office/powerpoint/2010/main" val="30372914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Effect transition="in" filter="fade">
                                      <p:cBhvr>
                                        <p:cTn id="13" dur="1000"/>
                                        <p:tgtEl>
                                          <p:spTgt spid="7">
                                            <p:bg/>
                                          </p:spTgt>
                                        </p:tgtEl>
                                      </p:cBhvr>
                                    </p:animEffect>
                                    <p:anim calcmode="lin" valueType="num">
                                      <p:cBhvr>
                                        <p:cTn id="14" dur="1000" fill="hold"/>
                                        <p:tgtEl>
                                          <p:spTgt spid="7">
                                            <p:bg/>
                                          </p:spTgt>
                                        </p:tgtEl>
                                        <p:attrNameLst>
                                          <p:attrName>ppt_x</p:attrName>
                                        </p:attrNameLst>
                                      </p:cBhvr>
                                      <p:tavLst>
                                        <p:tav tm="0">
                                          <p:val>
                                            <p:strVal val="#ppt_x"/>
                                          </p:val>
                                        </p:tav>
                                        <p:tav tm="100000">
                                          <p:val>
                                            <p:strVal val="#ppt_x"/>
                                          </p:val>
                                        </p:tav>
                                      </p:tavLst>
                                    </p:anim>
                                    <p:anim calcmode="lin" valueType="num">
                                      <p:cBhvr>
                                        <p:cTn id="15" dur="1000" fill="hold"/>
                                        <p:tgtEl>
                                          <p:spTgt spid="7">
                                            <p:bg/>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1000"/>
                                        <p:tgtEl>
                                          <p:spTgt spid="7">
                                            <p:txEl>
                                              <p:pRg st="0" end="0"/>
                                            </p:txEl>
                                          </p:spTgt>
                                        </p:tgtEl>
                                      </p:cBhvr>
                                    </p:animEffect>
                                    <p:anim calcmode="lin" valueType="num">
                                      <p:cBhvr>
                                        <p:cTn id="19"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7">
                                            <p:txEl>
                                              <p:pRg st="0" end="0"/>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Effect transition="in" filter="fade">
                                      <p:cBhvr>
                                        <p:cTn id="33" dur="1000"/>
                                        <p:tgtEl>
                                          <p:spTgt spid="7">
                                            <p:txEl>
                                              <p:pRg st="4" end="4"/>
                                            </p:txEl>
                                          </p:spTgt>
                                        </p:tgtEl>
                                      </p:cBhvr>
                                    </p:animEffect>
                                    <p:anim calcmode="lin" valueType="num">
                                      <p:cBhvr>
                                        <p:cTn id="34"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7">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7">
                                            <p:txEl>
                                              <p:pRg st="6" end="6"/>
                                            </p:txEl>
                                          </p:spTgt>
                                        </p:tgtEl>
                                        <p:attrNameLst>
                                          <p:attrName>style.visibility</p:attrName>
                                        </p:attrNameLst>
                                      </p:cBhvr>
                                      <p:to>
                                        <p:strVal val="visible"/>
                                      </p:to>
                                    </p:set>
                                    <p:animEffect transition="in" filter="fade">
                                      <p:cBhvr>
                                        <p:cTn id="38" dur="1000"/>
                                        <p:tgtEl>
                                          <p:spTgt spid="7">
                                            <p:txEl>
                                              <p:pRg st="6" end="6"/>
                                            </p:txEl>
                                          </p:spTgt>
                                        </p:tgtEl>
                                      </p:cBhvr>
                                    </p:animEffect>
                                    <p:anim calcmode="lin" valueType="num">
                                      <p:cBhvr>
                                        <p:cTn id="39"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animEffect transition="in" filter="fade">
                                      <p:cBhvr>
                                        <p:cTn id="43" dur="1000"/>
                                        <p:tgtEl>
                                          <p:spTgt spid="7">
                                            <p:txEl>
                                              <p:pRg st="7" end="7"/>
                                            </p:txEl>
                                          </p:spTgt>
                                        </p:tgtEl>
                                      </p:cBhvr>
                                    </p:animEffect>
                                    <p:anim calcmode="lin" valueType="num">
                                      <p:cBhvr>
                                        <p:cTn id="44"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7">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7">
                                            <p:txEl>
                                              <p:pRg st="8" end="8"/>
                                            </p:txEl>
                                          </p:spTgt>
                                        </p:tgtEl>
                                        <p:attrNameLst>
                                          <p:attrName>style.visibility</p:attrName>
                                        </p:attrNameLst>
                                      </p:cBhvr>
                                      <p:to>
                                        <p:strVal val="visible"/>
                                      </p:to>
                                    </p:set>
                                    <p:animEffect transition="in" filter="fade">
                                      <p:cBhvr>
                                        <p:cTn id="48" dur="1000"/>
                                        <p:tgtEl>
                                          <p:spTgt spid="7">
                                            <p:txEl>
                                              <p:pRg st="8" end="8"/>
                                            </p:txEl>
                                          </p:spTgt>
                                        </p:tgtEl>
                                      </p:cBhvr>
                                    </p:animEffect>
                                    <p:anim calcmode="lin" valueType="num">
                                      <p:cBhvr>
                                        <p:cTn id="49"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952187" y="238728"/>
            <a:ext cx="3960000" cy="814007"/>
          </a:xfrm>
        </p:spPr>
        <p:txBody>
          <a:bodyPr/>
          <a:lstStyle/>
          <a:p>
            <a:pPr marL="0" indent="0">
              <a:buNone/>
            </a:pPr>
            <a:r>
              <a:rPr lang="de-DE" dirty="0"/>
              <a:t>	</a:t>
            </a:r>
            <a:r>
              <a:rPr lang="de-DE" sz="1100" b="1" dirty="0" smtClean="0">
                <a:solidFill>
                  <a:schemeClr val="accent1">
                    <a:lumMod val="75000"/>
                  </a:schemeClr>
                </a:solidFill>
              </a:rPr>
              <a:t>B. Taxonomie</a:t>
            </a:r>
            <a:endParaRPr lang="de-DE" sz="1100" b="1" dirty="0">
              <a:solidFill>
                <a:schemeClr val="accent1">
                  <a:lumMod val="75000"/>
                </a:schemeClr>
              </a:solidFill>
            </a:endParaRPr>
          </a:p>
        </p:txBody>
      </p:sp>
      <p:sp>
        <p:nvSpPr>
          <p:cNvPr id="3" name="Textplatzhalter 2"/>
          <p:cNvSpPr>
            <a:spLocks noGrp="1"/>
          </p:cNvSpPr>
          <p:nvPr>
            <p:ph type="body" sz="quarter" idx="11"/>
          </p:nvPr>
        </p:nvSpPr>
        <p:spPr>
          <a:xfrm>
            <a:off x="1080011" y="1052734"/>
            <a:ext cx="7342584" cy="5112569"/>
          </a:xfrm>
        </p:spPr>
        <p:txBody>
          <a:bodyPr/>
          <a:lstStyle/>
          <a:p>
            <a:pPr marL="0" indent="0" algn="ctr"/>
            <a:r>
              <a:rPr lang="de-DE" sz="2000" b="1" u="sng" dirty="0" smtClean="0"/>
              <a:t>Ergebnis:</a:t>
            </a:r>
          </a:p>
          <a:p>
            <a:pPr marL="0" indent="0" algn="ctr"/>
            <a:endParaRPr lang="de-DE" b="1" u="sng" dirty="0"/>
          </a:p>
          <a:p>
            <a:pPr marL="0" indent="0" algn="ctr"/>
            <a:endParaRPr lang="de-DE" b="1" u="sng" dirty="0" smtClean="0"/>
          </a:p>
          <a:p>
            <a:pPr marL="0" indent="0" algn="ctr"/>
            <a:endParaRPr lang="de-DE" b="1" u="sng" dirty="0" smtClean="0"/>
          </a:p>
          <a:p>
            <a:pPr marL="0" indent="0" algn="ctr"/>
            <a:r>
              <a:rPr lang="de-DE" sz="2000" b="1" u="sng" dirty="0" smtClean="0"/>
              <a:t>Zu </a:t>
            </a:r>
            <a:r>
              <a:rPr lang="de-DE" sz="2000" b="1" u="sng" dirty="0"/>
              <a:t>bewältigende </a:t>
            </a:r>
            <a:r>
              <a:rPr lang="de-DE" sz="2000" b="1" u="sng" dirty="0" smtClean="0"/>
              <a:t>Schwierigkeit:</a:t>
            </a:r>
          </a:p>
          <a:p>
            <a:pPr marL="0" indent="0"/>
            <a:endParaRPr lang="de-DE" sz="1600" dirty="0" smtClean="0"/>
          </a:p>
          <a:p>
            <a:endParaRPr lang="de-DE" dirty="0" smtClean="0"/>
          </a:p>
          <a:p>
            <a:pPr algn="ctr">
              <a:spcBef>
                <a:spcPts val="1200"/>
              </a:spcBef>
            </a:pPr>
            <a:r>
              <a:rPr lang="de-DE" sz="2000" b="1" u="sng" dirty="0" smtClean="0"/>
              <a:t>Beispiel</a:t>
            </a:r>
            <a:r>
              <a:rPr lang="de-DE" sz="2000" b="1" u="sng" dirty="0" smtClean="0"/>
              <a:t>:</a:t>
            </a:r>
          </a:p>
          <a:p>
            <a:endParaRPr lang="de-DE" dirty="0"/>
          </a:p>
        </p:txBody>
      </p:sp>
      <p:sp>
        <p:nvSpPr>
          <p:cNvPr id="4" name="Fußzeilenplatzhalter 3"/>
          <p:cNvSpPr>
            <a:spLocks noGrp="1"/>
          </p:cNvSpPr>
          <p:nvPr>
            <p:ph type="ftr" sz="quarter" idx="12"/>
          </p:nvPr>
        </p:nvSpPr>
        <p:spPr/>
        <p:txBody>
          <a:bodyPr/>
          <a:lstStyle/>
          <a:p>
            <a:pPr>
              <a:defRPr/>
            </a:pPr>
            <a:r>
              <a:rPr lang="de-DE" dirty="0" smtClean="0"/>
              <a:t>Madeleine Adam</a:t>
            </a:r>
            <a:endParaRPr lang="de-DE" dirty="0"/>
          </a:p>
        </p:txBody>
      </p:sp>
      <p:sp>
        <p:nvSpPr>
          <p:cNvPr id="5" name="Foliennummernplatzhalter 4"/>
          <p:cNvSpPr>
            <a:spLocks noGrp="1"/>
          </p:cNvSpPr>
          <p:nvPr>
            <p:ph type="sldNum" sz="quarter" idx="13"/>
          </p:nvPr>
        </p:nvSpPr>
        <p:spPr/>
        <p:txBody>
          <a:bodyPr/>
          <a:lstStyle/>
          <a:p>
            <a:pPr>
              <a:defRPr/>
            </a:pPr>
            <a:fld id="{DC3036DF-F90A-41F0-80D2-A7976961973B}" type="slidenum">
              <a:rPr lang="de-DE" smtClean="0"/>
              <a:pPr>
                <a:defRPr/>
              </a:pPr>
              <a:t>5</a:t>
            </a:fld>
            <a:endParaRPr lang="de-DE"/>
          </a:p>
        </p:txBody>
      </p:sp>
      <p:sp>
        <p:nvSpPr>
          <p:cNvPr id="6" name="Datumsplatzhalter 5"/>
          <p:cNvSpPr>
            <a:spLocks noGrp="1"/>
          </p:cNvSpPr>
          <p:nvPr>
            <p:ph type="dt" sz="half" idx="14"/>
          </p:nvPr>
        </p:nvSpPr>
        <p:spPr/>
        <p:txBody>
          <a:bodyPr/>
          <a:lstStyle/>
          <a:p>
            <a:pPr>
              <a:defRPr/>
            </a:pPr>
            <a:fld id="{70329AA9-7DCE-4225-B025-7A2E6ED29BA8}" type="datetime1">
              <a:rPr lang="de-DE" smtClean="0"/>
              <a:pPr>
                <a:defRPr/>
              </a:pPr>
              <a:t>17.01.2014</a:t>
            </a:fld>
            <a:endParaRPr lang="de-DE"/>
          </a:p>
        </p:txBody>
      </p:sp>
      <p:sp>
        <p:nvSpPr>
          <p:cNvPr id="7" name="Rechteck 6"/>
          <p:cNvSpPr/>
          <p:nvPr/>
        </p:nvSpPr>
        <p:spPr>
          <a:xfrm>
            <a:off x="1176331" y="1484784"/>
            <a:ext cx="7128000" cy="1224136"/>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r>
              <a:rPr lang="de-DE" sz="1600" dirty="0" smtClean="0">
                <a:solidFill>
                  <a:schemeClr val="tx1">
                    <a:lumMod val="65000"/>
                    <a:lumOff val="35000"/>
                  </a:schemeClr>
                </a:solidFill>
                <a:latin typeface="Verdana" pitchFamily="34" charset="0"/>
                <a:ea typeface="Verdana" pitchFamily="34" charset="0"/>
                <a:cs typeface="Verdana" pitchFamily="34" charset="0"/>
              </a:rPr>
              <a:t>keine </a:t>
            </a:r>
            <a:r>
              <a:rPr lang="de-DE" sz="1600" dirty="0">
                <a:solidFill>
                  <a:schemeClr val="tx1">
                    <a:lumMod val="65000"/>
                    <a:lumOff val="35000"/>
                  </a:schemeClr>
                </a:solidFill>
                <a:latin typeface="Verdana" pitchFamily="34" charset="0"/>
                <a:ea typeface="Verdana" pitchFamily="34" charset="0"/>
                <a:cs typeface="Verdana" pitchFamily="34" charset="0"/>
              </a:rPr>
              <a:t>redundanten Begriffe mehr in den Bereichen „Lizenz“, „Projektkategorie“ und „Rechtsgebietsschwerpunkt“</a:t>
            </a:r>
          </a:p>
          <a:p>
            <a:pPr algn="ctr"/>
            <a:endParaRPr lang="de-DE" dirty="0"/>
          </a:p>
        </p:txBody>
      </p:sp>
      <p:sp>
        <p:nvSpPr>
          <p:cNvPr id="8" name="Rechteck 7"/>
          <p:cNvSpPr/>
          <p:nvPr/>
        </p:nvSpPr>
        <p:spPr>
          <a:xfrm>
            <a:off x="1109276" y="3212976"/>
            <a:ext cx="7128000" cy="648072"/>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600" dirty="0" smtClean="0">
              <a:solidFill>
                <a:schemeClr val="tx1">
                  <a:lumMod val="65000"/>
                  <a:lumOff val="35000"/>
                </a:schemeClr>
              </a:solidFill>
              <a:latin typeface="Verdana" pitchFamily="34" charset="0"/>
              <a:ea typeface="Verdana" pitchFamily="34" charset="0"/>
              <a:cs typeface="Verdana" pitchFamily="34" charset="0"/>
            </a:endParaRPr>
          </a:p>
          <a:p>
            <a:pPr algn="ctr"/>
            <a:r>
              <a:rPr lang="de-DE" sz="1600" dirty="0" smtClean="0">
                <a:solidFill>
                  <a:schemeClr val="tx1">
                    <a:lumMod val="65000"/>
                    <a:lumOff val="35000"/>
                  </a:schemeClr>
                </a:solidFill>
                <a:latin typeface="Verdana" pitchFamily="34" charset="0"/>
                <a:ea typeface="Verdana" pitchFamily="34" charset="0"/>
                <a:cs typeface="Verdana" pitchFamily="34" charset="0"/>
              </a:rPr>
              <a:t>doppelte </a:t>
            </a:r>
            <a:r>
              <a:rPr lang="de-DE" sz="1600" dirty="0">
                <a:solidFill>
                  <a:schemeClr val="tx1">
                    <a:lumMod val="65000"/>
                    <a:lumOff val="35000"/>
                  </a:schemeClr>
                </a:solidFill>
                <a:latin typeface="Verdana" pitchFamily="34" charset="0"/>
                <a:ea typeface="Verdana" pitchFamily="34" charset="0"/>
                <a:cs typeface="Verdana" pitchFamily="34" charset="0"/>
              </a:rPr>
              <a:t>Begriffe „erkennen“</a:t>
            </a:r>
          </a:p>
          <a:p>
            <a:pPr algn="ctr"/>
            <a:endParaRPr lang="de-DE" dirty="0"/>
          </a:p>
        </p:txBody>
      </p:sp>
      <p:sp>
        <p:nvSpPr>
          <p:cNvPr id="9" name="Rechteck 8"/>
          <p:cNvSpPr/>
          <p:nvPr/>
        </p:nvSpPr>
        <p:spPr>
          <a:xfrm>
            <a:off x="1138319" y="4409102"/>
            <a:ext cx="7191740" cy="1368152"/>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solidFill>
                  <a:schemeClr val="tx1">
                    <a:lumMod val="65000"/>
                    <a:lumOff val="35000"/>
                  </a:schemeClr>
                </a:solidFill>
                <a:latin typeface="Verdana" pitchFamily="34" charset="0"/>
                <a:ea typeface="Verdana" pitchFamily="34" charset="0"/>
                <a:cs typeface="Verdana" pitchFamily="34" charset="0"/>
              </a:rPr>
              <a:t>der Begriff „Creative </a:t>
            </a:r>
            <a:r>
              <a:rPr lang="de-DE" sz="1600" dirty="0" err="1">
                <a:solidFill>
                  <a:schemeClr val="tx1">
                    <a:lumMod val="65000"/>
                    <a:lumOff val="35000"/>
                  </a:schemeClr>
                </a:solidFill>
                <a:latin typeface="Verdana" pitchFamily="34" charset="0"/>
                <a:ea typeface="Verdana" pitchFamily="34" charset="0"/>
                <a:cs typeface="Verdana" pitchFamily="34" charset="0"/>
              </a:rPr>
              <a:t>Commons</a:t>
            </a:r>
            <a:r>
              <a:rPr lang="de-DE" sz="1600" dirty="0">
                <a:solidFill>
                  <a:schemeClr val="tx1">
                    <a:lumMod val="65000"/>
                    <a:lumOff val="35000"/>
                  </a:schemeClr>
                </a:solidFill>
                <a:latin typeface="Verdana" pitchFamily="34" charset="0"/>
                <a:ea typeface="Verdana" pitchFamily="34" charset="0"/>
                <a:cs typeface="Verdana" pitchFamily="34" charset="0"/>
              </a:rPr>
              <a:t>“ erschien doppelt im Bereich „Lizenz“. Alle Projekte mit dieser Lizenz wurden einheitlich einem dieser Begriff zugeordnet und der zweite, überflüssige Begriff gelöscht, sodass dieser jetzt nur noch einmal im Bereich „Lizenz“ auftaucht</a:t>
            </a:r>
          </a:p>
        </p:txBody>
      </p:sp>
    </p:spTree>
    <p:extLst>
      <p:ext uri="{BB962C8B-B14F-4D97-AF65-F5344CB8AC3E}">
        <p14:creationId xmlns:p14="http://schemas.microsoft.com/office/powerpoint/2010/main" val="348986929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bg/>
                                          </p:spTgt>
                                        </p:tgtEl>
                                        <p:attrNameLst>
                                          <p:attrName>style.visibility</p:attrName>
                                        </p:attrNameLst>
                                      </p:cBhvr>
                                      <p:to>
                                        <p:strVal val="visible"/>
                                      </p:to>
                                    </p:set>
                                    <p:animEffect transition="in" filter="fade">
                                      <p:cBhvr>
                                        <p:cTn id="20" dur="1000"/>
                                        <p:tgtEl>
                                          <p:spTgt spid="7">
                                            <p:bg/>
                                          </p:spTgt>
                                        </p:tgtEl>
                                      </p:cBhvr>
                                    </p:animEffect>
                                    <p:anim calcmode="lin" valueType="num">
                                      <p:cBhvr>
                                        <p:cTn id="21" dur="1000" fill="hold"/>
                                        <p:tgtEl>
                                          <p:spTgt spid="7">
                                            <p:bg/>
                                          </p:spTgt>
                                        </p:tgtEl>
                                        <p:attrNameLst>
                                          <p:attrName>ppt_x</p:attrName>
                                        </p:attrNameLst>
                                      </p:cBhvr>
                                      <p:tavLst>
                                        <p:tav tm="0">
                                          <p:val>
                                            <p:strVal val="#ppt_x"/>
                                          </p:val>
                                        </p:tav>
                                        <p:tav tm="100000">
                                          <p:val>
                                            <p:strVal val="#ppt_x"/>
                                          </p:val>
                                        </p:tav>
                                      </p:tavLst>
                                    </p:anim>
                                    <p:anim calcmode="lin" valueType="num">
                                      <p:cBhvr>
                                        <p:cTn id="22" dur="1000" fill="hold"/>
                                        <p:tgtEl>
                                          <p:spTgt spid="7">
                                            <p:bg/>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fade">
                                      <p:cBhvr>
                                        <p:cTn id="25" dur="1000"/>
                                        <p:tgtEl>
                                          <p:spTgt spid="7">
                                            <p:txEl>
                                              <p:pRg st="0" end="0"/>
                                            </p:txEl>
                                          </p:spTgt>
                                        </p:tgtEl>
                                      </p:cBhvr>
                                    </p:animEffect>
                                    <p:anim calcmode="lin" valueType="num">
                                      <p:cBhvr>
                                        <p:cTn id="2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8">
                                            <p:bg/>
                                          </p:spTgt>
                                        </p:tgtEl>
                                        <p:attrNameLst>
                                          <p:attrName>style.visibility</p:attrName>
                                        </p:attrNameLst>
                                      </p:cBhvr>
                                      <p:to>
                                        <p:strVal val="visible"/>
                                      </p:to>
                                    </p:set>
                                    <p:animEffect transition="in" filter="fade">
                                      <p:cBhvr>
                                        <p:cTn id="38" dur="1000"/>
                                        <p:tgtEl>
                                          <p:spTgt spid="8">
                                            <p:bg/>
                                          </p:spTgt>
                                        </p:tgtEl>
                                      </p:cBhvr>
                                    </p:animEffect>
                                    <p:anim calcmode="lin" valueType="num">
                                      <p:cBhvr>
                                        <p:cTn id="39" dur="1000" fill="hold"/>
                                        <p:tgtEl>
                                          <p:spTgt spid="8">
                                            <p:bg/>
                                          </p:spTgt>
                                        </p:tgtEl>
                                        <p:attrNameLst>
                                          <p:attrName>ppt_x</p:attrName>
                                        </p:attrNameLst>
                                      </p:cBhvr>
                                      <p:tavLst>
                                        <p:tav tm="0">
                                          <p:val>
                                            <p:strVal val="#ppt_x"/>
                                          </p:val>
                                        </p:tav>
                                        <p:tav tm="100000">
                                          <p:val>
                                            <p:strVal val="#ppt_x"/>
                                          </p:val>
                                        </p:tav>
                                      </p:tavLst>
                                    </p:anim>
                                    <p:anim calcmode="lin" valueType="num">
                                      <p:cBhvr>
                                        <p:cTn id="40" dur="1000" fill="hold"/>
                                        <p:tgtEl>
                                          <p:spTgt spid="8">
                                            <p:bg/>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animEffect transition="in" filter="fade">
                                      <p:cBhvr>
                                        <p:cTn id="43" dur="1000"/>
                                        <p:tgtEl>
                                          <p:spTgt spid="8">
                                            <p:txEl>
                                              <p:pRg st="1" end="1"/>
                                            </p:txEl>
                                          </p:spTgt>
                                        </p:tgtEl>
                                      </p:cBhvr>
                                    </p:animEffect>
                                    <p:anim calcmode="lin" valueType="num">
                                      <p:cBhvr>
                                        <p:cTn id="4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additive="base">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9">
                                            <p:bg/>
                                          </p:spTgt>
                                        </p:tgtEl>
                                        <p:attrNameLst>
                                          <p:attrName>style.visibility</p:attrName>
                                        </p:attrNameLst>
                                      </p:cBhvr>
                                      <p:to>
                                        <p:strVal val="visible"/>
                                      </p:to>
                                    </p:set>
                                    <p:animEffect transition="in" filter="fade">
                                      <p:cBhvr>
                                        <p:cTn id="56" dur="1000"/>
                                        <p:tgtEl>
                                          <p:spTgt spid="9">
                                            <p:bg/>
                                          </p:spTgt>
                                        </p:tgtEl>
                                      </p:cBhvr>
                                    </p:animEffect>
                                    <p:anim calcmode="lin" valueType="num">
                                      <p:cBhvr>
                                        <p:cTn id="57" dur="1000" fill="hold"/>
                                        <p:tgtEl>
                                          <p:spTgt spid="9">
                                            <p:bg/>
                                          </p:spTgt>
                                        </p:tgtEl>
                                        <p:attrNameLst>
                                          <p:attrName>ppt_x</p:attrName>
                                        </p:attrNameLst>
                                      </p:cBhvr>
                                      <p:tavLst>
                                        <p:tav tm="0">
                                          <p:val>
                                            <p:strVal val="#ppt_x"/>
                                          </p:val>
                                        </p:tav>
                                        <p:tav tm="100000">
                                          <p:val>
                                            <p:strVal val="#ppt_x"/>
                                          </p:val>
                                        </p:tav>
                                      </p:tavLst>
                                    </p:anim>
                                    <p:anim calcmode="lin" valueType="num">
                                      <p:cBhvr>
                                        <p:cTn id="58" dur="1000" fill="hold"/>
                                        <p:tgtEl>
                                          <p:spTgt spid="9">
                                            <p:bg/>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9">
                                            <p:txEl>
                                              <p:pRg st="0" end="0"/>
                                            </p:txEl>
                                          </p:spTgt>
                                        </p:tgtEl>
                                        <p:attrNameLst>
                                          <p:attrName>style.visibility</p:attrName>
                                        </p:attrNameLst>
                                      </p:cBhvr>
                                      <p:to>
                                        <p:strVal val="visible"/>
                                      </p:to>
                                    </p:set>
                                    <p:animEffect transition="in" filter="fade">
                                      <p:cBhvr>
                                        <p:cTn id="61" dur="1000"/>
                                        <p:tgtEl>
                                          <p:spTgt spid="9">
                                            <p:txEl>
                                              <p:pRg st="0" end="0"/>
                                            </p:txEl>
                                          </p:spTgt>
                                        </p:tgtEl>
                                      </p:cBhvr>
                                    </p:animEffect>
                                    <p:anim calcmode="lin" valueType="num">
                                      <p:cBhvr>
                                        <p:cTn id="6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8" grpId="0" build="allAtOnce" animBg="1"/>
      <p:bldP spid="9"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pPr marL="0" indent="0">
              <a:buNone/>
            </a:pPr>
            <a:r>
              <a:rPr lang="de-DE" dirty="0" smtClean="0"/>
              <a:t>	</a:t>
            </a:r>
            <a:r>
              <a:rPr lang="de-DE" sz="1100" b="1" dirty="0" smtClean="0">
                <a:solidFill>
                  <a:schemeClr val="accent1">
                    <a:lumMod val="75000"/>
                  </a:schemeClr>
                </a:solidFill>
              </a:rPr>
              <a:t>C. Neue Projekte hinzufügen</a:t>
            </a:r>
            <a:endParaRPr lang="de-DE" sz="1100" b="1" dirty="0">
              <a:solidFill>
                <a:schemeClr val="accent1">
                  <a:lumMod val="75000"/>
                </a:schemeClr>
              </a:solidFill>
            </a:endParaRPr>
          </a:p>
        </p:txBody>
      </p:sp>
      <p:sp>
        <p:nvSpPr>
          <p:cNvPr id="3" name="Textplatzhalter 2"/>
          <p:cNvSpPr>
            <a:spLocks noGrp="1"/>
          </p:cNvSpPr>
          <p:nvPr>
            <p:ph type="body" sz="quarter" idx="11"/>
          </p:nvPr>
        </p:nvSpPr>
        <p:spPr>
          <a:xfrm>
            <a:off x="1149424" y="1052736"/>
            <a:ext cx="7239000" cy="432048"/>
          </a:xfrm>
        </p:spPr>
        <p:txBody>
          <a:bodyPr/>
          <a:lstStyle/>
          <a:p>
            <a:pPr algn="ctr"/>
            <a:r>
              <a:rPr lang="de-DE" sz="1600" b="1" dirty="0"/>
              <a:t> </a:t>
            </a:r>
            <a:r>
              <a:rPr lang="de-DE" sz="2000" b="1" u="sng" dirty="0" smtClean="0"/>
              <a:t>Die </a:t>
            </a:r>
            <a:r>
              <a:rPr lang="de-DE" sz="2000" b="1" u="sng" dirty="0"/>
              <a:t>Vorgehensweise</a:t>
            </a:r>
            <a:r>
              <a:rPr lang="de-DE" sz="2000" b="1" u="sng" dirty="0" smtClean="0"/>
              <a:t>:</a:t>
            </a:r>
            <a:endParaRPr lang="de-DE" sz="2000" b="1" u="sng" dirty="0"/>
          </a:p>
          <a:p>
            <a:pPr lvl="0"/>
            <a:endParaRPr lang="de-DE" sz="1600" dirty="0" smtClean="0"/>
          </a:p>
          <a:p>
            <a:r>
              <a:rPr lang="de-DE" sz="1600" dirty="0"/>
              <a:t> </a:t>
            </a:r>
            <a:endParaRPr lang="de-DE" sz="1600" dirty="0" smtClean="0"/>
          </a:p>
          <a:p>
            <a:endParaRPr lang="de-DE" sz="1600" dirty="0"/>
          </a:p>
        </p:txBody>
      </p:sp>
      <p:sp>
        <p:nvSpPr>
          <p:cNvPr id="4" name="Fußzeilenplatzhalter 3"/>
          <p:cNvSpPr>
            <a:spLocks noGrp="1"/>
          </p:cNvSpPr>
          <p:nvPr>
            <p:ph type="ftr" sz="quarter" idx="12"/>
          </p:nvPr>
        </p:nvSpPr>
        <p:spPr/>
        <p:txBody>
          <a:bodyPr/>
          <a:lstStyle/>
          <a:p>
            <a:pPr>
              <a:defRPr/>
            </a:pPr>
            <a:r>
              <a:rPr lang="de-DE" dirty="0" smtClean="0"/>
              <a:t>Clara Wolf</a:t>
            </a:r>
            <a:endParaRPr lang="de-DE" dirty="0"/>
          </a:p>
        </p:txBody>
      </p:sp>
      <p:sp>
        <p:nvSpPr>
          <p:cNvPr id="5" name="Foliennummernplatzhalter 4"/>
          <p:cNvSpPr>
            <a:spLocks noGrp="1"/>
          </p:cNvSpPr>
          <p:nvPr>
            <p:ph type="sldNum" sz="quarter" idx="13"/>
          </p:nvPr>
        </p:nvSpPr>
        <p:spPr/>
        <p:txBody>
          <a:bodyPr/>
          <a:lstStyle/>
          <a:p>
            <a:pPr>
              <a:defRPr/>
            </a:pPr>
            <a:fld id="{DC3036DF-F90A-41F0-80D2-A7976961973B}" type="slidenum">
              <a:rPr lang="de-DE" smtClean="0"/>
              <a:pPr>
                <a:defRPr/>
              </a:pPr>
              <a:t>6</a:t>
            </a:fld>
            <a:endParaRPr lang="de-DE"/>
          </a:p>
        </p:txBody>
      </p:sp>
      <p:sp>
        <p:nvSpPr>
          <p:cNvPr id="6" name="Datumsplatzhalter 5"/>
          <p:cNvSpPr>
            <a:spLocks noGrp="1"/>
          </p:cNvSpPr>
          <p:nvPr>
            <p:ph type="dt" sz="half" idx="14"/>
          </p:nvPr>
        </p:nvSpPr>
        <p:spPr/>
        <p:txBody>
          <a:bodyPr/>
          <a:lstStyle/>
          <a:p>
            <a:pPr>
              <a:defRPr/>
            </a:pPr>
            <a:fld id="{70329AA9-7DCE-4225-B025-7A2E6ED29BA8}" type="datetime1">
              <a:rPr lang="de-DE" smtClean="0"/>
              <a:pPr>
                <a:defRPr/>
              </a:pPr>
              <a:t>17.01.2014</a:t>
            </a:fld>
            <a:endParaRPr lang="de-DE"/>
          </a:p>
        </p:txBody>
      </p:sp>
      <p:sp>
        <p:nvSpPr>
          <p:cNvPr id="7" name="Rechteck 6"/>
          <p:cNvSpPr/>
          <p:nvPr/>
        </p:nvSpPr>
        <p:spPr>
          <a:xfrm>
            <a:off x="1276491" y="1498908"/>
            <a:ext cx="7128000" cy="2448272"/>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r>
              <a:rPr lang="de-DE" sz="1600" dirty="0" smtClean="0">
                <a:solidFill>
                  <a:schemeClr val="tx1">
                    <a:lumMod val="65000"/>
                    <a:lumOff val="35000"/>
                  </a:schemeClr>
                </a:solidFill>
                <a:latin typeface="Verdana" pitchFamily="34" charset="0"/>
                <a:ea typeface="Verdana" pitchFamily="34" charset="0"/>
                <a:cs typeface="Verdana" pitchFamily="34" charset="0"/>
              </a:rPr>
              <a:t>                        </a:t>
            </a:r>
          </a:p>
          <a:p>
            <a:pPr lvl="0">
              <a:buFont typeface="+mj-lt"/>
              <a:buAutoNum type="arabicParenBoth"/>
            </a:pPr>
            <a:endParaRPr lang="de-DE" sz="1600" dirty="0">
              <a:solidFill>
                <a:schemeClr val="tx1">
                  <a:lumMod val="65000"/>
                  <a:lumOff val="35000"/>
                </a:schemeClr>
              </a:solidFill>
              <a:latin typeface="Verdana" pitchFamily="34" charset="0"/>
              <a:ea typeface="Verdana" pitchFamily="34" charset="0"/>
              <a:cs typeface="Verdana" pitchFamily="34" charset="0"/>
            </a:endParaRPr>
          </a:p>
          <a:p>
            <a:pPr lvl="0">
              <a:buFont typeface="+mj-lt"/>
              <a:buAutoNum type="arabicParenBoth"/>
            </a:pPr>
            <a:r>
              <a:rPr lang="de-DE" sz="1600" dirty="0" smtClean="0">
                <a:solidFill>
                  <a:schemeClr val="tx1">
                    <a:lumMod val="65000"/>
                    <a:lumOff val="35000"/>
                  </a:schemeClr>
                </a:solidFill>
                <a:latin typeface="Verdana" pitchFamily="34" charset="0"/>
                <a:ea typeface="Verdana" pitchFamily="34" charset="0"/>
                <a:cs typeface="Verdana" pitchFamily="34" charset="0"/>
              </a:rPr>
              <a:t> </a:t>
            </a:r>
            <a:r>
              <a:rPr lang="de-DE" sz="1600" dirty="0" smtClean="0">
                <a:solidFill>
                  <a:schemeClr val="tx1">
                    <a:lumMod val="65000"/>
                    <a:lumOff val="35000"/>
                  </a:schemeClr>
                </a:solidFill>
                <a:latin typeface="Verdana" pitchFamily="34" charset="0"/>
                <a:ea typeface="Verdana" pitchFamily="34" charset="0"/>
                <a:cs typeface="Verdana" pitchFamily="34" charset="0"/>
              </a:rPr>
              <a:t>nach </a:t>
            </a:r>
            <a:r>
              <a:rPr lang="de-DE" sz="1600" dirty="0">
                <a:solidFill>
                  <a:schemeClr val="tx1">
                    <a:lumMod val="65000"/>
                    <a:lumOff val="35000"/>
                  </a:schemeClr>
                </a:solidFill>
                <a:latin typeface="Verdana" pitchFamily="34" charset="0"/>
                <a:ea typeface="Verdana" pitchFamily="34" charset="0"/>
                <a:cs typeface="Verdana" pitchFamily="34" charset="0"/>
              </a:rPr>
              <a:t>welchen Projekten wird gesucht</a:t>
            </a:r>
            <a:r>
              <a:rPr lang="de-DE" sz="1600" dirty="0" smtClean="0">
                <a:solidFill>
                  <a:schemeClr val="tx1">
                    <a:lumMod val="65000"/>
                    <a:lumOff val="35000"/>
                  </a:schemeClr>
                </a:solidFill>
                <a:latin typeface="Verdana" pitchFamily="34" charset="0"/>
                <a:ea typeface="Verdana" pitchFamily="34" charset="0"/>
                <a:cs typeface="Verdana" pitchFamily="34" charset="0"/>
              </a:rPr>
              <a:t>?</a:t>
            </a:r>
          </a:p>
          <a:p>
            <a:pPr lvl="0">
              <a:buFont typeface="+mj-lt"/>
              <a:buAutoNum type="arabicParenBoth"/>
            </a:pPr>
            <a:endParaRPr lang="de-DE" sz="1600" dirty="0">
              <a:solidFill>
                <a:schemeClr val="tx1">
                  <a:lumMod val="65000"/>
                  <a:lumOff val="35000"/>
                </a:schemeClr>
              </a:solidFill>
              <a:latin typeface="Verdana" pitchFamily="34" charset="0"/>
              <a:ea typeface="Verdana" pitchFamily="34" charset="0"/>
              <a:cs typeface="Verdana" pitchFamily="34" charset="0"/>
            </a:endParaRPr>
          </a:p>
          <a:p>
            <a:pPr lvl="0">
              <a:buFont typeface="+mj-lt"/>
              <a:buAutoNum type="arabicParenBoth"/>
            </a:pPr>
            <a:r>
              <a:rPr lang="de-DE" sz="1600" dirty="0" smtClean="0">
                <a:solidFill>
                  <a:schemeClr val="tx1">
                    <a:lumMod val="65000"/>
                    <a:lumOff val="35000"/>
                  </a:schemeClr>
                </a:solidFill>
                <a:latin typeface="Verdana" pitchFamily="34" charset="0"/>
                <a:ea typeface="Verdana" pitchFamily="34" charset="0"/>
                <a:cs typeface="Verdana" pitchFamily="34" charset="0"/>
              </a:rPr>
              <a:t> wo </a:t>
            </a:r>
            <a:r>
              <a:rPr lang="de-DE" sz="1600" dirty="0">
                <a:solidFill>
                  <a:schemeClr val="tx1">
                    <a:lumMod val="65000"/>
                    <a:lumOff val="35000"/>
                  </a:schemeClr>
                </a:solidFill>
                <a:latin typeface="Verdana" pitchFamily="34" charset="0"/>
                <a:ea typeface="Verdana" pitchFamily="34" charset="0"/>
                <a:cs typeface="Verdana" pitchFamily="34" charset="0"/>
              </a:rPr>
              <a:t>kann man neue Projekte finden</a:t>
            </a:r>
            <a:r>
              <a:rPr lang="de-DE" sz="1600" dirty="0" smtClean="0">
                <a:solidFill>
                  <a:schemeClr val="tx1">
                    <a:lumMod val="65000"/>
                    <a:lumOff val="35000"/>
                  </a:schemeClr>
                </a:solidFill>
                <a:latin typeface="Verdana" pitchFamily="34" charset="0"/>
                <a:ea typeface="Verdana" pitchFamily="34" charset="0"/>
                <a:cs typeface="Verdana" pitchFamily="34" charset="0"/>
              </a:rPr>
              <a:t>?</a:t>
            </a:r>
          </a:p>
          <a:p>
            <a:pPr lvl="0">
              <a:buFont typeface="+mj-lt"/>
              <a:buAutoNum type="arabicParenBoth"/>
            </a:pPr>
            <a:endParaRPr lang="de-DE" sz="1600" dirty="0">
              <a:solidFill>
                <a:schemeClr val="tx1">
                  <a:lumMod val="65000"/>
                  <a:lumOff val="35000"/>
                </a:schemeClr>
              </a:solidFill>
              <a:latin typeface="Verdana" pitchFamily="34" charset="0"/>
              <a:ea typeface="Verdana" pitchFamily="34" charset="0"/>
              <a:cs typeface="Verdana" pitchFamily="34" charset="0"/>
            </a:endParaRPr>
          </a:p>
          <a:p>
            <a:pPr>
              <a:buFont typeface="+mj-lt"/>
              <a:buAutoNum type="arabicParenBoth"/>
            </a:pPr>
            <a:r>
              <a:rPr lang="de-DE" sz="1600" dirty="0" smtClean="0">
                <a:solidFill>
                  <a:schemeClr val="tx1">
                    <a:lumMod val="65000"/>
                    <a:lumOff val="35000"/>
                  </a:schemeClr>
                </a:solidFill>
                <a:latin typeface="Verdana" pitchFamily="34" charset="0"/>
                <a:ea typeface="Verdana" pitchFamily="34" charset="0"/>
                <a:cs typeface="Verdana" pitchFamily="34" charset="0"/>
              </a:rPr>
              <a:t> wie </a:t>
            </a:r>
            <a:r>
              <a:rPr lang="de-DE" sz="1600" dirty="0">
                <a:solidFill>
                  <a:schemeClr val="tx1">
                    <a:lumMod val="65000"/>
                    <a:lumOff val="35000"/>
                  </a:schemeClr>
                </a:solidFill>
                <a:latin typeface="Verdana" pitchFamily="34" charset="0"/>
                <a:ea typeface="Verdana" pitchFamily="34" charset="0"/>
                <a:cs typeface="Verdana" pitchFamily="34" charset="0"/>
              </a:rPr>
              <a:t>wird die Hinzufügung eines bereits existierenden Projektes </a:t>
            </a:r>
            <a:r>
              <a:rPr lang="de-DE" sz="1600" dirty="0" smtClean="0">
                <a:solidFill>
                  <a:schemeClr val="tx1">
                    <a:lumMod val="65000"/>
                    <a:lumOff val="35000"/>
                  </a:schemeClr>
                </a:solidFill>
                <a:latin typeface="Verdana" pitchFamily="34" charset="0"/>
                <a:ea typeface="Verdana" pitchFamily="34" charset="0"/>
                <a:cs typeface="Verdana" pitchFamily="34" charset="0"/>
              </a:rPr>
              <a:t>    vermieden?</a:t>
            </a:r>
          </a:p>
          <a:p>
            <a:pPr lvl="0">
              <a:buFont typeface="+mj-lt"/>
              <a:buAutoNum type="arabicParenBoth"/>
            </a:pPr>
            <a:endParaRPr lang="de-DE" sz="1600" dirty="0">
              <a:solidFill>
                <a:schemeClr val="tx1">
                  <a:lumMod val="65000"/>
                  <a:lumOff val="35000"/>
                </a:schemeClr>
              </a:solidFill>
              <a:latin typeface="Verdana" pitchFamily="34" charset="0"/>
              <a:ea typeface="Verdana" pitchFamily="34" charset="0"/>
              <a:cs typeface="Verdana" pitchFamily="34" charset="0"/>
            </a:endParaRPr>
          </a:p>
          <a:p>
            <a:pPr lvl="0">
              <a:buFont typeface="+mj-lt"/>
              <a:buAutoNum type="arabicParenBoth"/>
            </a:pPr>
            <a:r>
              <a:rPr lang="de-DE" sz="1600" dirty="0" smtClean="0">
                <a:solidFill>
                  <a:schemeClr val="tx1">
                    <a:lumMod val="65000"/>
                    <a:lumOff val="35000"/>
                  </a:schemeClr>
                </a:solidFill>
                <a:latin typeface="Verdana" pitchFamily="34" charset="0"/>
                <a:ea typeface="Verdana" pitchFamily="34" charset="0"/>
                <a:cs typeface="Verdana" pitchFamily="34" charset="0"/>
              </a:rPr>
              <a:t> wie </a:t>
            </a:r>
            <a:r>
              <a:rPr lang="de-DE" sz="1600" dirty="0">
                <a:solidFill>
                  <a:schemeClr val="tx1">
                    <a:lumMod val="65000"/>
                    <a:lumOff val="35000"/>
                  </a:schemeClr>
                </a:solidFill>
                <a:latin typeface="Verdana" pitchFamily="34" charset="0"/>
                <a:ea typeface="Verdana" pitchFamily="34" charset="0"/>
                <a:cs typeface="Verdana" pitchFamily="34" charset="0"/>
              </a:rPr>
              <a:t>wird das Projekt schlussendlich zum Teil der </a:t>
            </a:r>
            <a:r>
              <a:rPr lang="de-DE" sz="1600" dirty="0" err="1">
                <a:solidFill>
                  <a:schemeClr val="tx1">
                    <a:lumMod val="65000"/>
                    <a:lumOff val="35000"/>
                  </a:schemeClr>
                </a:solidFill>
                <a:latin typeface="Verdana" pitchFamily="34" charset="0"/>
                <a:ea typeface="Verdana" pitchFamily="34" charset="0"/>
                <a:cs typeface="Verdana" pitchFamily="34" charset="0"/>
              </a:rPr>
              <a:t>fjip</a:t>
            </a:r>
            <a:r>
              <a:rPr lang="de-DE" sz="1600" dirty="0">
                <a:solidFill>
                  <a:schemeClr val="tx1">
                    <a:lumMod val="65000"/>
                    <a:lumOff val="35000"/>
                  </a:schemeClr>
                </a:solidFill>
                <a:latin typeface="Verdana" pitchFamily="34" charset="0"/>
                <a:ea typeface="Verdana" pitchFamily="34" charset="0"/>
                <a:cs typeface="Verdana" pitchFamily="34" charset="0"/>
              </a:rPr>
              <a:t>-Datenbank?</a:t>
            </a:r>
          </a:p>
          <a:p>
            <a:r>
              <a:rPr lang="de-DE" dirty="0">
                <a:solidFill>
                  <a:schemeClr val="tx1">
                    <a:lumMod val="65000"/>
                    <a:lumOff val="35000"/>
                  </a:schemeClr>
                </a:solidFill>
              </a:rPr>
              <a:t> </a:t>
            </a:r>
          </a:p>
          <a:p>
            <a:pPr algn="ctr"/>
            <a:endParaRPr lang="de-DE" dirty="0"/>
          </a:p>
        </p:txBody>
      </p:sp>
      <p:sp>
        <p:nvSpPr>
          <p:cNvPr id="9" name="Textfeld 8"/>
          <p:cNvSpPr txBox="1"/>
          <p:nvPr/>
        </p:nvSpPr>
        <p:spPr>
          <a:xfrm>
            <a:off x="1096075" y="4031874"/>
            <a:ext cx="7488832" cy="400110"/>
          </a:xfrm>
          <a:prstGeom prst="rect">
            <a:avLst/>
          </a:prstGeom>
          <a:noFill/>
        </p:spPr>
        <p:txBody>
          <a:bodyPr wrap="square" rtlCol="0">
            <a:spAutoFit/>
          </a:bodyPr>
          <a:lstStyle/>
          <a:p>
            <a:pPr algn="ctr"/>
            <a:r>
              <a:rPr lang="de-DE" sz="2000" b="1" u="sng" dirty="0">
                <a:solidFill>
                  <a:schemeClr val="tx1">
                    <a:lumMod val="65000"/>
                    <a:lumOff val="35000"/>
                  </a:schemeClr>
                </a:solidFill>
                <a:latin typeface="Verdana" pitchFamily="34" charset="0"/>
                <a:ea typeface="Verdana" pitchFamily="34" charset="0"/>
                <a:cs typeface="Verdana" pitchFamily="34" charset="0"/>
              </a:rPr>
              <a:t>Kurzer Überblick über die hinzugefügten Projekte:</a:t>
            </a:r>
          </a:p>
        </p:txBody>
      </p:sp>
      <p:sp>
        <p:nvSpPr>
          <p:cNvPr id="10" name="Rechteck 9"/>
          <p:cNvSpPr/>
          <p:nvPr/>
        </p:nvSpPr>
        <p:spPr>
          <a:xfrm>
            <a:off x="1260301" y="4561010"/>
            <a:ext cx="7128000" cy="1544106"/>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de-DE" b="1" u="sng" dirty="0">
              <a:solidFill>
                <a:schemeClr val="tx1">
                  <a:lumMod val="65000"/>
                  <a:lumOff val="35000"/>
                </a:schemeClr>
              </a:solidFill>
            </a:endParaRPr>
          </a:p>
          <a:p>
            <a:pPr lvl="0">
              <a:buFont typeface="+mj-lt"/>
              <a:buAutoNum type="arabicParenBoth"/>
            </a:pPr>
            <a:r>
              <a:rPr lang="de-DE" dirty="0">
                <a:solidFill>
                  <a:schemeClr val="tx1">
                    <a:lumMod val="65000"/>
                    <a:lumOff val="35000"/>
                  </a:schemeClr>
                </a:solidFill>
              </a:rPr>
              <a:t> </a:t>
            </a:r>
            <a:r>
              <a:rPr lang="de-DE" sz="1600" dirty="0">
                <a:solidFill>
                  <a:schemeClr val="tx1">
                    <a:lumMod val="65000"/>
                    <a:lumOff val="35000"/>
                  </a:schemeClr>
                </a:solidFill>
                <a:latin typeface="Verdana" pitchFamily="34" charset="0"/>
                <a:ea typeface="Verdana" pitchFamily="34" charset="0"/>
                <a:cs typeface="Verdana" pitchFamily="34" charset="0"/>
              </a:rPr>
              <a:t>die betreffenden Rechtsgebiete</a:t>
            </a:r>
          </a:p>
          <a:p>
            <a:pPr lvl="0">
              <a:buFont typeface="+mj-lt"/>
              <a:buAutoNum type="arabicParenBoth"/>
            </a:pPr>
            <a:endParaRPr lang="de-DE" sz="1600" dirty="0">
              <a:solidFill>
                <a:schemeClr val="tx1">
                  <a:lumMod val="65000"/>
                  <a:lumOff val="35000"/>
                </a:schemeClr>
              </a:solidFill>
              <a:latin typeface="Verdana" pitchFamily="34" charset="0"/>
              <a:ea typeface="Verdana" pitchFamily="34" charset="0"/>
              <a:cs typeface="Verdana" pitchFamily="34" charset="0"/>
            </a:endParaRPr>
          </a:p>
          <a:p>
            <a:pPr lvl="0">
              <a:buFont typeface="+mj-lt"/>
              <a:buAutoNum type="arabicParenBoth"/>
            </a:pPr>
            <a:r>
              <a:rPr lang="de-DE" sz="1600" dirty="0">
                <a:solidFill>
                  <a:schemeClr val="tx1">
                    <a:lumMod val="65000"/>
                    <a:lumOff val="35000"/>
                  </a:schemeClr>
                </a:solidFill>
                <a:latin typeface="Verdana" pitchFamily="34" charset="0"/>
                <a:ea typeface="Verdana" pitchFamily="34" charset="0"/>
                <a:cs typeface="Verdana" pitchFamily="34" charset="0"/>
              </a:rPr>
              <a:t> die Betreiber der Blogs</a:t>
            </a:r>
          </a:p>
          <a:p>
            <a:pPr lvl="0">
              <a:buFont typeface="+mj-lt"/>
              <a:buAutoNum type="arabicParenBoth"/>
            </a:pPr>
            <a:endParaRPr lang="de-DE" sz="1600" dirty="0">
              <a:solidFill>
                <a:schemeClr val="tx1">
                  <a:lumMod val="65000"/>
                  <a:lumOff val="35000"/>
                </a:schemeClr>
              </a:solidFill>
              <a:latin typeface="Verdana" pitchFamily="34" charset="0"/>
              <a:ea typeface="Verdana" pitchFamily="34" charset="0"/>
              <a:cs typeface="Verdana" pitchFamily="34" charset="0"/>
            </a:endParaRPr>
          </a:p>
          <a:p>
            <a:pPr lvl="0">
              <a:buFont typeface="+mj-lt"/>
              <a:buAutoNum type="arabicParenBoth"/>
            </a:pPr>
            <a:r>
              <a:rPr lang="de-DE" sz="1600" dirty="0">
                <a:solidFill>
                  <a:schemeClr val="tx1">
                    <a:lumMod val="65000"/>
                    <a:lumOff val="35000"/>
                  </a:schemeClr>
                </a:solidFill>
                <a:latin typeface="Verdana" pitchFamily="34" charset="0"/>
                <a:ea typeface="Verdana" pitchFamily="34" charset="0"/>
                <a:cs typeface="Verdana" pitchFamily="34" charset="0"/>
              </a:rPr>
              <a:t> und die unterschiedlichen Platzierungen</a:t>
            </a:r>
          </a:p>
          <a:p>
            <a:pPr algn="ctr"/>
            <a:endParaRPr lang="de-DE" dirty="0">
              <a:solidFill>
                <a:schemeClr val="tx1">
                  <a:lumMod val="65000"/>
                  <a:lumOff val="35000"/>
                </a:schemeClr>
              </a:solidFill>
            </a:endParaRPr>
          </a:p>
        </p:txBody>
      </p:sp>
    </p:spTree>
    <p:extLst>
      <p:ext uri="{BB962C8B-B14F-4D97-AF65-F5344CB8AC3E}">
        <p14:creationId xmlns:p14="http://schemas.microsoft.com/office/powerpoint/2010/main" val="205225581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1000"/>
                                        <p:tgtEl>
                                          <p:spTgt spid="9">
                                            <p:txEl>
                                              <p:pRg st="0" end="0"/>
                                            </p:txEl>
                                          </p:spTgt>
                                        </p:tgtEl>
                                      </p:cBhvr>
                                    </p:animEffect>
                                    <p:anim calcmode="lin" valueType="num">
                                      <p:cBhvr>
                                        <p:cTn id="3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1143000" y="4038600"/>
            <a:ext cx="5486400" cy="1347788"/>
          </a:xfrm>
          <a:noFill/>
        </p:spPr>
        <p:txBody>
          <a:bodyPr/>
          <a:lstStyle/>
          <a:p>
            <a:pPr eaLnBrk="1" hangingPunct="1"/>
            <a:r>
              <a:rPr lang="de-DE" dirty="0" smtClean="0">
                <a:solidFill>
                  <a:srgbClr val="7F7F7F"/>
                </a:solidFill>
                <a:latin typeface="Verdana" pitchFamily="34" charset="0"/>
              </a:rPr>
              <a:t>Vielen Dank für Ihre Aufmerksamkeit.</a:t>
            </a:r>
            <a:br>
              <a:rPr lang="de-DE" dirty="0" smtClean="0">
                <a:solidFill>
                  <a:srgbClr val="7F7F7F"/>
                </a:solidFill>
                <a:latin typeface="Verdana" pitchFamily="34" charset="0"/>
              </a:rPr>
            </a:br>
            <a:r>
              <a:rPr lang="de-DE" dirty="0" smtClean="0">
                <a:solidFill>
                  <a:srgbClr val="7F7F7F"/>
                </a:solidFill>
                <a:latin typeface="Verdana"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1_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Office-Design">
      <a:majorFont>
        <a:latin typeface=""/>
        <a:ea typeface="ＭＳ Ｐゴシック"/>
        <a:cs typeface=""/>
      </a:majorFont>
      <a:minorFont>
        <a:latin typeface=""/>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293</Words>
  <Application>Microsoft Office PowerPoint</Application>
  <PresentationFormat>Bildschirmpräsentation (4:3)</PresentationFormat>
  <Paragraphs>97</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1_Office-Design</vt:lpstr>
      <vt:lpstr>E-Justice  -Freie juristische Internetprojekte - Analyse und Vernetzung</vt:lpstr>
      <vt:lpstr>PowerPoint-Präsentation</vt:lpstr>
      <vt:lpstr>PowerPoint-Präsentation</vt:lpstr>
      <vt:lpstr>PowerPoint-Präsentation</vt:lpstr>
      <vt:lpstr>PowerPoint-Präsentation</vt:lpstr>
      <vt:lpstr>PowerPoint-Präsentation</vt:lpstr>
      <vt:lpstr>Vielen Dank für Ihre Aufmerksamkeit.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mws</dc:creator>
  <cp:lastModifiedBy>Jens</cp:lastModifiedBy>
  <cp:revision>154</cp:revision>
  <dcterms:created xsi:type="dcterms:W3CDTF">2010-05-03T10:36:49Z</dcterms:created>
  <dcterms:modified xsi:type="dcterms:W3CDTF">2014-01-17T09:33:52Z</dcterms:modified>
</cp:coreProperties>
</file>