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7" r:id="rId4"/>
    <p:sldId id="259" r:id="rId5"/>
    <p:sldId id="260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182" autoAdjust="0"/>
  </p:normalViewPr>
  <p:slideViewPr>
    <p:cSldViewPr>
      <p:cViewPr varScale="1">
        <p:scale>
          <a:sx n="117" d="100"/>
          <a:sy n="117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C68728-1D25-49A2-9F8F-562855F15FD7}" type="datetimeFigureOut">
              <a:rPr lang="de-DE" smtClean="0"/>
              <a:pPr/>
              <a:t>17.01.2014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758758-0331-43C5-ADFB-9181C50190F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de-DE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58758-0331-43C5-ADFB-9181C50190F0}" type="slidenum">
              <a:rPr lang="de-DE" smtClean="0"/>
              <a:pPr/>
              <a:t>5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de-DE" sz="1200" kern="1200" dirty="0" smtClean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58758-0331-43C5-ADFB-9181C50190F0}" type="slidenum">
              <a:rPr lang="de-DE" smtClean="0"/>
              <a:pPr/>
              <a:t>6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de-DE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58758-0331-43C5-ADFB-9181C50190F0}" type="slidenum">
              <a:rPr lang="de-DE" smtClean="0"/>
              <a:pPr/>
              <a:t>7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5088-4C3A-4FD6-BB97-E03D13E98EC2}" type="datetimeFigureOut">
              <a:rPr lang="de-DE" smtClean="0"/>
              <a:pPr/>
              <a:t>17.01.2014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BB513-AF65-4F4C-B00A-00E5C18C3D1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5088-4C3A-4FD6-BB97-E03D13E98EC2}" type="datetimeFigureOut">
              <a:rPr lang="de-DE" smtClean="0"/>
              <a:pPr/>
              <a:t>17.01.2014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BB513-AF65-4F4C-B00A-00E5C18C3D1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5088-4C3A-4FD6-BB97-E03D13E98EC2}" type="datetimeFigureOut">
              <a:rPr lang="de-DE" smtClean="0"/>
              <a:pPr/>
              <a:t>17.01.2014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BB513-AF65-4F4C-B00A-00E5C18C3D1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5088-4C3A-4FD6-BB97-E03D13E98EC2}" type="datetimeFigureOut">
              <a:rPr lang="de-DE" smtClean="0"/>
              <a:pPr/>
              <a:t>17.01.2014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BB513-AF65-4F4C-B00A-00E5C18C3D1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5088-4C3A-4FD6-BB97-E03D13E98EC2}" type="datetimeFigureOut">
              <a:rPr lang="de-DE" smtClean="0"/>
              <a:pPr/>
              <a:t>17.01.2014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BB513-AF65-4F4C-B00A-00E5C18C3D1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5088-4C3A-4FD6-BB97-E03D13E98EC2}" type="datetimeFigureOut">
              <a:rPr lang="de-DE" smtClean="0"/>
              <a:pPr/>
              <a:t>17.01.2014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BB513-AF65-4F4C-B00A-00E5C18C3D1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5088-4C3A-4FD6-BB97-E03D13E98EC2}" type="datetimeFigureOut">
              <a:rPr lang="de-DE" smtClean="0"/>
              <a:pPr/>
              <a:t>17.01.2014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BB513-AF65-4F4C-B00A-00E5C18C3D1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5088-4C3A-4FD6-BB97-E03D13E98EC2}" type="datetimeFigureOut">
              <a:rPr lang="de-DE" smtClean="0"/>
              <a:pPr/>
              <a:t>17.01.2014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BB513-AF65-4F4C-B00A-00E5C18C3D1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5088-4C3A-4FD6-BB97-E03D13E98EC2}" type="datetimeFigureOut">
              <a:rPr lang="de-DE" smtClean="0"/>
              <a:pPr/>
              <a:t>17.01.2014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BB513-AF65-4F4C-B00A-00E5C18C3D1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5088-4C3A-4FD6-BB97-E03D13E98EC2}" type="datetimeFigureOut">
              <a:rPr lang="de-DE" smtClean="0"/>
              <a:pPr/>
              <a:t>17.01.2014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BB513-AF65-4F4C-B00A-00E5C18C3D1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5088-4C3A-4FD6-BB97-E03D13E98EC2}" type="datetimeFigureOut">
              <a:rPr lang="de-DE" smtClean="0"/>
              <a:pPr/>
              <a:t>17.01.2014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BB513-AF65-4F4C-B00A-00E5C18C3D1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B5088-4C3A-4FD6-BB97-E03D13E98EC2}" type="datetimeFigureOut">
              <a:rPr lang="de-DE" smtClean="0"/>
              <a:pPr/>
              <a:t>17.01.2014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BB513-AF65-4F4C-B00A-00E5C18C3D1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Projekt-</a:t>
            </a:r>
            <a:r>
              <a:rPr lang="de-DE" dirty="0"/>
              <a:t>D</a:t>
            </a:r>
            <a:r>
              <a:rPr lang="de-DE" dirty="0" smtClean="0"/>
              <a:t>etailansicht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>
                <a:solidFill>
                  <a:schemeClr val="tx1"/>
                </a:solidFill>
              </a:rPr>
              <a:t>Gruppe E: </a:t>
            </a:r>
          </a:p>
          <a:p>
            <a:r>
              <a:rPr lang="de-DE" dirty="0" err="1" smtClean="0"/>
              <a:t>Scholtes</a:t>
            </a:r>
            <a:r>
              <a:rPr lang="de-DE" dirty="0" smtClean="0"/>
              <a:t>, Julia; Schulte, Caroline; </a:t>
            </a:r>
            <a:r>
              <a:rPr lang="de-DE" dirty="0" err="1" smtClean="0"/>
              <a:t>Stratidis</a:t>
            </a:r>
            <a:r>
              <a:rPr lang="de-DE" dirty="0" smtClean="0"/>
              <a:t>, Georgios; </a:t>
            </a:r>
            <a:r>
              <a:rPr lang="de-DE" dirty="0" err="1" smtClean="0"/>
              <a:t>Weissbrod</a:t>
            </a:r>
            <a:r>
              <a:rPr lang="de-DE" dirty="0" smtClean="0"/>
              <a:t>, Jennifer</a:t>
            </a: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Unsere Aufgaben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15616" y="1556792"/>
            <a:ext cx="6923112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de-DE" b="1" u="sng" dirty="0" smtClean="0"/>
              <a:t>Projekt-Detailansicht:</a:t>
            </a:r>
          </a:p>
          <a:p>
            <a:r>
              <a:rPr lang="de-DE" dirty="0" smtClean="0"/>
              <a:t>mehr Infos auf Klick </a:t>
            </a:r>
          </a:p>
          <a:p>
            <a:r>
              <a:rPr lang="de-DE" dirty="0" smtClean="0"/>
              <a:t>hübscher machen + funktionaler </a:t>
            </a:r>
          </a:p>
          <a:p>
            <a:r>
              <a:rPr lang="de-DE" dirty="0" err="1" smtClean="0"/>
              <a:t>Screenshot</a:t>
            </a:r>
            <a:r>
              <a:rPr lang="de-DE" dirty="0" smtClean="0"/>
              <a:t> schöner unterbringen </a:t>
            </a:r>
          </a:p>
          <a:p>
            <a:r>
              <a:rPr lang="de-DE" dirty="0" smtClean="0"/>
              <a:t>Link auf archive.org </a:t>
            </a:r>
          </a:p>
          <a:p>
            <a:r>
              <a:rPr lang="de-DE" dirty="0" smtClean="0"/>
              <a:t>Inhalt charakterisieren (Info, Unterhaltung, …) </a:t>
            </a:r>
          </a:p>
          <a:p>
            <a:r>
              <a:rPr lang="de-DE" dirty="0" smtClean="0"/>
              <a:t>letzte Änderung </a:t>
            </a:r>
          </a:p>
          <a:p>
            <a:r>
              <a:rPr lang="de-DE" dirty="0" smtClean="0"/>
              <a:t>Bewertung </a:t>
            </a:r>
          </a:p>
          <a:p>
            <a:r>
              <a:rPr lang="de-DE" dirty="0" smtClean="0"/>
              <a:t>Formatierung "Projektkategorie" </a:t>
            </a:r>
          </a:p>
          <a:p>
            <a:r>
              <a:rPr lang="de-DE" dirty="0" smtClean="0"/>
              <a:t>"Werbung" erscheint immer </a:t>
            </a:r>
          </a:p>
          <a:p>
            <a:r>
              <a:rPr lang="de-DE" dirty="0" smtClean="0"/>
              <a:t>Verkleinern von sehr großen Screenshots </a:t>
            </a:r>
          </a:p>
          <a:p>
            <a:r>
              <a:rPr lang="de-DE" dirty="0" smtClean="0"/>
              <a:t>Formatierung Jahreszahl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„</a:t>
            </a:r>
            <a:r>
              <a:rPr lang="de-DE" sz="3600" dirty="0" smtClean="0"/>
              <a:t>mehr Infos auf Klick; Hübscher und funktionaler machen“</a:t>
            </a:r>
            <a:endParaRPr lang="de-DE" sz="3600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4860032" y="1700808"/>
            <a:ext cx="3898776" cy="4104455"/>
          </a:xfrm>
        </p:spPr>
        <p:txBody>
          <a:bodyPr>
            <a:noAutofit/>
          </a:bodyPr>
          <a:lstStyle/>
          <a:p>
            <a:r>
              <a:rPr lang="de-DE" sz="1600" dirty="0" smtClean="0"/>
              <a:t>Wort </a:t>
            </a:r>
            <a:r>
              <a:rPr lang="de-DE" sz="1600" dirty="0"/>
              <a:t>„Hinweis“ </a:t>
            </a:r>
            <a:r>
              <a:rPr lang="de-DE" sz="1600" dirty="0" smtClean="0"/>
              <a:t>in </a:t>
            </a:r>
            <a:r>
              <a:rPr lang="de-DE" sz="1600" dirty="0"/>
              <a:t>roter Schrift </a:t>
            </a:r>
            <a:r>
              <a:rPr lang="de-DE" sz="1600" dirty="0" smtClean="0"/>
              <a:t>bzw. </a:t>
            </a:r>
            <a:r>
              <a:rPr lang="de-DE" sz="1600" dirty="0"/>
              <a:t>Kästchen rot </a:t>
            </a:r>
            <a:r>
              <a:rPr lang="de-DE" sz="1600" dirty="0" smtClean="0"/>
              <a:t>umrahmen</a:t>
            </a:r>
            <a:endParaRPr lang="de-DE" sz="1600" dirty="0"/>
          </a:p>
          <a:p>
            <a:r>
              <a:rPr lang="de-DE" sz="1600" dirty="0" smtClean="0"/>
              <a:t>Anstatt „</a:t>
            </a:r>
            <a:r>
              <a:rPr lang="de-DE" sz="1600" dirty="0"/>
              <a:t>Unternehmen“ </a:t>
            </a:r>
            <a:r>
              <a:rPr lang="de-DE" sz="1600" dirty="0" smtClean="0"/>
              <a:t>„Unternehmer“ verwenden</a:t>
            </a:r>
            <a:endParaRPr lang="de-DE" sz="1600" dirty="0"/>
          </a:p>
          <a:p>
            <a:r>
              <a:rPr lang="de-DE" sz="1600" dirty="0" smtClean="0"/>
              <a:t>Kategorie „Gestalter</a:t>
            </a:r>
            <a:r>
              <a:rPr lang="de-DE" sz="1600" dirty="0"/>
              <a:t>“ </a:t>
            </a:r>
            <a:r>
              <a:rPr lang="de-DE" sz="1600" dirty="0" smtClean="0"/>
              <a:t>wegfallen lassen </a:t>
            </a:r>
            <a:r>
              <a:rPr lang="de-DE" sz="1600" dirty="0" smtClean="0">
                <a:sym typeface="Wingdings" pitchFamily="2" charset="2"/>
              </a:rPr>
              <a:t> </a:t>
            </a:r>
            <a:r>
              <a:rPr lang="de-DE" sz="1600" dirty="0" smtClean="0"/>
              <a:t>Fokus auf Nutzer </a:t>
            </a:r>
            <a:r>
              <a:rPr lang="de-DE" sz="1600" dirty="0"/>
              <a:t>und </a:t>
            </a:r>
            <a:r>
              <a:rPr lang="de-DE" sz="1600" dirty="0" smtClean="0"/>
              <a:t>Unternehmer</a:t>
            </a:r>
            <a:endParaRPr lang="de-DE" sz="1600" dirty="0"/>
          </a:p>
          <a:p>
            <a:r>
              <a:rPr lang="de-DE" sz="1600" dirty="0" smtClean="0"/>
              <a:t>Nutzen der Website wird nicht unmittelbar klar </a:t>
            </a:r>
            <a:r>
              <a:rPr lang="de-DE" sz="1600" dirty="0" smtClean="0">
                <a:sym typeface="Wingdings" pitchFamily="2" charset="2"/>
              </a:rPr>
              <a:t></a:t>
            </a:r>
            <a:r>
              <a:rPr lang="de-DE" sz="1600" dirty="0" smtClean="0"/>
              <a:t> „</a:t>
            </a:r>
            <a:r>
              <a:rPr lang="de-DE" sz="1600" b="1" dirty="0"/>
              <a:t>FJIP - Dein Portal zu freien juristischen Internetprojekten</a:t>
            </a:r>
            <a:r>
              <a:rPr lang="de-DE" sz="1600" b="1" dirty="0" smtClean="0"/>
              <a:t>“</a:t>
            </a:r>
            <a:endParaRPr lang="de-DE" sz="1600" dirty="0"/>
          </a:p>
          <a:p>
            <a:r>
              <a:rPr lang="de-DE" sz="1600" dirty="0" smtClean="0"/>
              <a:t>Informationen zu „</a:t>
            </a:r>
            <a:r>
              <a:rPr lang="de-DE" sz="1600" dirty="0"/>
              <a:t>Nutzer“ und „Unternehmer“ in </a:t>
            </a:r>
            <a:r>
              <a:rPr lang="de-DE" sz="1600" dirty="0" smtClean="0"/>
              <a:t>Hyperlinks</a:t>
            </a:r>
            <a:endParaRPr lang="de-DE" sz="1600" dirty="0"/>
          </a:p>
          <a:p>
            <a:r>
              <a:rPr lang="de-DE" sz="1600" dirty="0" smtClean="0"/>
              <a:t>Datenbank auffälliger positionieren </a:t>
            </a:r>
            <a:r>
              <a:rPr lang="de-DE" sz="1600" dirty="0" smtClean="0">
                <a:sym typeface="Wingdings" pitchFamily="2" charset="2"/>
              </a:rPr>
              <a:t></a:t>
            </a:r>
            <a:r>
              <a:rPr lang="de-DE" sz="1600" dirty="0" smtClean="0"/>
              <a:t> direkter </a:t>
            </a:r>
            <a:r>
              <a:rPr lang="de-DE" sz="1600" dirty="0"/>
              <a:t>Hyperlink unter den </a:t>
            </a:r>
            <a:r>
              <a:rPr lang="de-DE" sz="1600" dirty="0" smtClean="0"/>
              <a:t>Begrüßungstext</a:t>
            </a:r>
          </a:p>
          <a:p>
            <a:r>
              <a:rPr lang="de-DE" sz="1600" dirty="0" smtClean="0"/>
              <a:t>Unterhalb der Suchfunktion </a:t>
            </a:r>
            <a:r>
              <a:rPr lang="de-DE" sz="1600" dirty="0" smtClean="0">
                <a:sym typeface="Wingdings" pitchFamily="2" charset="2"/>
              </a:rPr>
              <a:t> </a:t>
            </a:r>
            <a:r>
              <a:rPr lang="de-DE" sz="1600" dirty="0" smtClean="0"/>
              <a:t>zufälliges Projekt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700808"/>
            <a:ext cx="4511693" cy="4603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5805264"/>
            <a:ext cx="895993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 smtClean="0"/>
              <a:t>Verbesserungsvorschläge zur Datenbank</a:t>
            </a:r>
            <a:endParaRPr lang="de-DE" sz="3600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4932040" y="1916833"/>
            <a:ext cx="3826768" cy="3672407"/>
          </a:xfrm>
        </p:spPr>
        <p:txBody>
          <a:bodyPr>
            <a:normAutofit/>
          </a:bodyPr>
          <a:lstStyle/>
          <a:p>
            <a:r>
              <a:rPr lang="de-DE" sz="1800" dirty="0" smtClean="0"/>
              <a:t>Filter einbauen, der alle Projekte einer Kategorie anzeigt</a:t>
            </a:r>
          </a:p>
          <a:p>
            <a:r>
              <a:rPr lang="de-DE" sz="1800" dirty="0" smtClean="0"/>
              <a:t>Screenshots löschen </a:t>
            </a:r>
            <a:r>
              <a:rPr lang="de-DE" sz="1800" dirty="0" smtClean="0">
                <a:sym typeface="Wingdings" pitchFamily="2" charset="2"/>
              </a:rPr>
              <a:t> Klick auf Hyperlink effektiver </a:t>
            </a:r>
          </a:p>
          <a:p>
            <a:r>
              <a:rPr lang="de-DE" sz="1800" dirty="0" smtClean="0">
                <a:sym typeface="Wingdings" pitchFamily="2" charset="2"/>
              </a:rPr>
              <a:t>Begriff „Werbung“ sollte nicht erscheinen, wenn keine existiert </a:t>
            </a:r>
          </a:p>
          <a:p>
            <a:r>
              <a:rPr lang="de-DE" sz="1800" dirty="0" smtClean="0">
                <a:sym typeface="Wingdings" pitchFamily="2" charset="2"/>
              </a:rPr>
              <a:t>Begriff „Projektkategorie“ hinsichtlich Größe und Schriftart anpassen</a:t>
            </a:r>
          </a:p>
          <a:p>
            <a:r>
              <a:rPr lang="de-DE" sz="1800" dirty="0" smtClean="0">
                <a:sym typeface="Wingdings" pitchFamily="2" charset="2"/>
              </a:rPr>
              <a:t>Jahreszahlen </a:t>
            </a:r>
            <a:r>
              <a:rPr lang="de-DE" sz="1800" smtClean="0">
                <a:sym typeface="Wingdings" pitchFamily="2" charset="2"/>
              </a:rPr>
              <a:t>formatieren </a:t>
            </a:r>
            <a:endParaRPr lang="de-DE" sz="1800" smtClean="0">
              <a:sym typeface="Wingdings" pitchFamily="2" charset="2"/>
            </a:endParaRPr>
          </a:p>
          <a:p>
            <a:r>
              <a:rPr lang="de-DE" sz="1800" smtClean="0">
                <a:sym typeface="Wingdings" pitchFamily="2" charset="2"/>
              </a:rPr>
              <a:t>Bewertungen </a:t>
            </a:r>
            <a:r>
              <a:rPr lang="de-DE" sz="1800" dirty="0" smtClean="0">
                <a:sym typeface="Wingdings" pitchFamily="2" charset="2"/>
              </a:rPr>
              <a:t>durch den Nutzer würden wir ablehnen</a:t>
            </a:r>
          </a:p>
          <a:p>
            <a:endParaRPr lang="de-DE" sz="1800" dirty="0" smtClean="0"/>
          </a:p>
          <a:p>
            <a:endParaRPr lang="de-DE" dirty="0" smtClean="0"/>
          </a:p>
          <a:p>
            <a:endParaRPr lang="de-DE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060848"/>
            <a:ext cx="4308523" cy="3605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feld 8"/>
          <p:cNvSpPr txBox="1"/>
          <p:nvPr/>
        </p:nvSpPr>
        <p:spPr>
          <a:xfrm>
            <a:off x="611560" y="5661248"/>
            <a:ext cx="379462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solidFill>
                  <a:srgbClr val="FF0000"/>
                </a:solidFill>
              </a:rPr>
              <a:t>Ein zufälliges Projekt aus der Datenbank zur Veranschaulichung</a:t>
            </a:r>
            <a:endParaRPr lang="de-DE" sz="11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de-DE" sz="3600" dirty="0" smtClean="0"/>
              <a:t>Projektkategorie: Weblogs/Foren </a:t>
            </a:r>
            <a:endParaRPr lang="de-DE" sz="3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07806" y="1340768"/>
            <a:ext cx="6613115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de-DE" sz="3600" dirty="0" smtClean="0"/>
              <a:t>Projektkategorie: Rechtsquellen</a:t>
            </a:r>
            <a:endParaRPr lang="de-DE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1340768"/>
            <a:ext cx="6480720" cy="4935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de-DE" sz="3600" dirty="0" smtClean="0"/>
              <a:t>Projektkategorie: Kanzleien</a:t>
            </a:r>
            <a:endParaRPr lang="de-DE" sz="36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1340768"/>
            <a:ext cx="6480720" cy="4897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 smtClean="0"/>
              <a:t>Vielen Dank für Ihre Aufmerksamkeit!</a:t>
            </a:r>
            <a:endParaRPr lang="de-DE" sz="3600" dirty="0"/>
          </a:p>
        </p:txBody>
      </p:sp>
      <p:pic>
        <p:nvPicPr>
          <p:cNvPr id="4" name="Picture 4" descr="http://help.translab.ch/images/maenchen/amshake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916832"/>
            <a:ext cx="4030123" cy="3673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225</Words>
  <Application>Microsoft Office PowerPoint</Application>
  <PresentationFormat>Bildschirmpräsentation (4:3)</PresentationFormat>
  <Paragraphs>40</Paragraphs>
  <Slides>8</Slides>
  <Notes>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Larissa-Design</vt:lpstr>
      <vt:lpstr>Projekt-Detailansicht</vt:lpstr>
      <vt:lpstr>Unsere Aufgaben</vt:lpstr>
      <vt:lpstr>„mehr Infos auf Klick; Hübscher und funktionaler machen“</vt:lpstr>
      <vt:lpstr>Verbesserungsvorschläge zur Datenbank</vt:lpstr>
      <vt:lpstr>Projektkategorie: Weblogs/Foren </vt:lpstr>
      <vt:lpstr>Projektkategorie: Rechtsquellen</vt:lpstr>
      <vt:lpstr>Projektkategorie: Kanzleien</vt:lpstr>
      <vt:lpstr>Vielen Dank für Ihre Aufmerksamkeit!</vt:lpstr>
    </vt:vector>
  </TitlesOfParts>
  <Company>Computer-Center 2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Projekt-Detailansicht</dc:title>
  <dc:creator>s9cascul</dc:creator>
  <cp:lastModifiedBy>s9cascul</cp:lastModifiedBy>
  <cp:revision>27</cp:revision>
  <dcterms:created xsi:type="dcterms:W3CDTF">2014-01-16T08:42:43Z</dcterms:created>
  <dcterms:modified xsi:type="dcterms:W3CDTF">2014-01-17T11:10:01Z</dcterms:modified>
</cp:coreProperties>
</file>